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tags/tag2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3" r:id="rId1"/>
  </p:sldMasterIdLst>
  <p:notesMasterIdLst>
    <p:notesMasterId r:id="rId80"/>
  </p:notesMasterIdLst>
  <p:handoutMasterIdLst>
    <p:handoutMasterId r:id="rId81"/>
  </p:handoutMasterIdLst>
  <p:sldIdLst>
    <p:sldId id="467" r:id="rId2"/>
    <p:sldId id="524" r:id="rId3"/>
    <p:sldId id="525" r:id="rId4"/>
    <p:sldId id="582" r:id="rId5"/>
    <p:sldId id="583" r:id="rId6"/>
    <p:sldId id="585" r:id="rId7"/>
    <p:sldId id="587" r:id="rId8"/>
    <p:sldId id="431" r:id="rId9"/>
    <p:sldId id="590" r:id="rId10"/>
    <p:sldId id="466" r:id="rId11"/>
    <p:sldId id="375" r:id="rId12"/>
    <p:sldId id="574" r:id="rId13"/>
    <p:sldId id="432" r:id="rId14"/>
    <p:sldId id="434" r:id="rId15"/>
    <p:sldId id="385" r:id="rId16"/>
    <p:sldId id="435" r:id="rId17"/>
    <p:sldId id="384" r:id="rId18"/>
    <p:sldId id="579" r:id="rId19"/>
    <p:sldId id="386" r:id="rId20"/>
    <p:sldId id="387" r:id="rId21"/>
    <p:sldId id="388" r:id="rId22"/>
    <p:sldId id="591" r:id="rId23"/>
    <p:sldId id="536" r:id="rId24"/>
    <p:sldId id="540" r:id="rId25"/>
    <p:sldId id="468" r:id="rId26"/>
    <p:sldId id="542" r:id="rId27"/>
    <p:sldId id="541" r:id="rId28"/>
    <p:sldId id="538" r:id="rId29"/>
    <p:sldId id="539" r:id="rId30"/>
    <p:sldId id="547" r:id="rId31"/>
    <p:sldId id="543" r:id="rId32"/>
    <p:sldId id="556" r:id="rId33"/>
    <p:sldId id="557" r:id="rId34"/>
    <p:sldId id="558" r:id="rId35"/>
    <p:sldId id="559" r:id="rId36"/>
    <p:sldId id="545" r:id="rId37"/>
    <p:sldId id="593" r:id="rId38"/>
    <p:sldId id="478" r:id="rId39"/>
    <p:sldId id="479" r:id="rId40"/>
    <p:sldId id="480" r:id="rId41"/>
    <p:sldId id="481" r:id="rId42"/>
    <p:sldId id="482" r:id="rId43"/>
    <p:sldId id="483" r:id="rId44"/>
    <p:sldId id="484" r:id="rId45"/>
    <p:sldId id="485" r:id="rId46"/>
    <p:sldId id="487" r:id="rId47"/>
    <p:sldId id="553" r:id="rId48"/>
    <p:sldId id="554" r:id="rId49"/>
    <p:sldId id="555" r:id="rId50"/>
    <p:sldId id="441" r:id="rId51"/>
    <p:sldId id="442" r:id="rId52"/>
    <p:sldId id="443" r:id="rId53"/>
    <p:sldId id="444" r:id="rId54"/>
    <p:sldId id="337" r:id="rId55"/>
    <p:sldId id="338" r:id="rId56"/>
    <p:sldId id="285" r:id="rId57"/>
    <p:sldId id="331" r:id="rId58"/>
    <p:sldId id="309" r:id="rId59"/>
    <p:sldId id="606" r:id="rId60"/>
    <p:sldId id="445" r:id="rId61"/>
    <p:sldId id="391" r:id="rId62"/>
    <p:sldId id="392" r:id="rId63"/>
    <p:sldId id="393" r:id="rId64"/>
    <p:sldId id="428" r:id="rId65"/>
    <p:sldId id="534" r:id="rId66"/>
    <p:sldId id="607" r:id="rId67"/>
    <p:sldId id="532" r:id="rId68"/>
    <p:sldId id="286" r:id="rId69"/>
    <p:sldId id="501" r:id="rId70"/>
    <p:sldId id="594" r:id="rId71"/>
    <p:sldId id="502" r:id="rId72"/>
    <p:sldId id="503" r:id="rId73"/>
    <p:sldId id="505" r:id="rId74"/>
    <p:sldId id="596" r:id="rId75"/>
    <p:sldId id="506" r:id="rId76"/>
    <p:sldId id="507" r:id="rId77"/>
    <p:sldId id="527" r:id="rId78"/>
    <p:sldId id="508" r:id="rId7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>
      <p:cViewPr varScale="1">
        <p:scale>
          <a:sx n="105" d="100"/>
          <a:sy n="105" d="100"/>
        </p:scale>
        <p:origin x="18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image" Target="../media/image82.emf"/><Relationship Id="rId4" Type="http://schemas.openxmlformats.org/officeDocument/2006/relationships/image" Target="../media/image8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637C6FA0-CCAF-BB4F-9576-1599423B747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3798DF90-AD98-3440-9EFB-7074FB5806F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6" name="Rectangle 4">
            <a:extLst>
              <a:ext uri="{FF2B5EF4-FFF2-40B4-BE49-F238E27FC236}">
                <a16:creationId xmlns:a16="http://schemas.microsoft.com/office/drawing/2014/main" id="{0F618C6B-BAD1-6B4E-A83D-70F0C95271F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29" tIns="45714" rIns="91429" bIns="4571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7" name="Rectangle 5">
            <a:extLst>
              <a:ext uri="{FF2B5EF4-FFF2-40B4-BE49-F238E27FC236}">
                <a16:creationId xmlns:a16="http://schemas.microsoft.com/office/drawing/2014/main" id="{002D038F-0BAA-C743-93DA-D4A683B764E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29" tIns="45714" rIns="91429" bIns="4571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8CB7F098-A271-304F-ABCC-2D72AB2951F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6BEC4959-A607-A346-AC98-3B8FFD39026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435209F4-CA72-DA45-BFBB-CA10781E485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E65F1C0D-A4D5-B745-AB39-10EE1C06DCB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63BDC563-F6F1-4844-84AF-E8241D5A57B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02ABE0A9-FE2E-894F-9BFA-3058EAF5971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6649" tIns="48325" rIns="96649" bIns="48325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EA442CCF-8629-C64B-BF8A-26EA986834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6649" tIns="48325" rIns="96649" bIns="48325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fld id="{E7F019AC-DF70-524D-A15E-385CB49A52A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FD09FDF-8FBD-294D-B151-15692908D376}" type="slidenum">
              <a:rPr lang="en-US" altLang="en-US" sz="1300">
                <a:latin typeface="Times New Roman" charset="0"/>
              </a:rPr>
              <a:pPr/>
              <a:t>2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Throughout this course, we are going to learn techniques that build and use the Internet. 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Let us move to the first chapter, the introduction of the Internet.  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Through this chapter, you are expected to have a basic idea on how Internet works, you don’t need to know the details on how it works. 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These will be given later in the course.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In particular, we are going to answer the following questions? 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   “What is the Internet?” How is it made up of?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    What is the protocol?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    How do the network elements work (edge and core)?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    How to evaluate the Internet’s performance?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    What are its service model and protocol layers?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To name a few. 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Note: we will not cover security and history in class.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   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    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4640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16C09B78-41A7-0F43-A12C-F8408D0C83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BAFC47A-3DD7-CB44-8970-96708E356669}" type="slidenum">
              <a:rPr lang="en-US" altLang="en-US" sz="1300">
                <a:latin typeface="Times New Roman" panose="02020603050405020304" pitchFamily="18" charset="0"/>
              </a:rPr>
              <a:pPr/>
              <a:t>15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2B8ECB2E-256F-E245-82D9-FD1F8E5C2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BC785DC9-F11E-6340-AAF7-6189C2FC8C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04F920B1-3D3C-E24F-A0D8-BF612A2E8E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F95A08A-901A-ED43-8DDF-4A20B9EB4B12}" type="slidenum">
              <a:rPr lang="en-US" altLang="en-US" sz="1300">
                <a:latin typeface="Times New Roman" panose="02020603050405020304" pitchFamily="18" charset="0"/>
              </a:rPr>
              <a:pPr/>
              <a:t>17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CAE1E050-C40A-E542-B6EA-FF139669D8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52747AB4-D87B-574B-8CB6-F78B8187A9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7AFDEF6-4837-4842-AD05-F5B85D5459B2}" type="slidenum">
              <a:rPr lang="en-US" altLang="en-US" sz="1300">
                <a:latin typeface="Times New Roman" charset="0"/>
              </a:rPr>
              <a:pPr/>
              <a:t>18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  <a:ea typeface="ＭＳ Ｐゴシック" charset="-128"/>
              </a:rPr>
              <a:t>[Ignore “Physical media”. Please read chapter 1.2.2]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These access technologies are provided by various physical media. You can read the slides and chap1.2.2 to learn it. 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pPr eaLnBrk="1" hangingPunct="1">
              <a:buFont typeface="Wingdings" charset="2"/>
              <a:buNone/>
            </a:pPr>
            <a:r>
              <a:rPr lang="en-US" altLang="en-US" sz="2400" i="1" dirty="0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twisted pair (TP</a:t>
            </a:r>
            <a:r>
              <a:rPr lang="en-US" altLang="en-US" sz="2400" i="1" dirty="0">
                <a:solidFill>
                  <a:srgbClr val="FF0000"/>
                </a:solidFill>
                <a:latin typeface="Gill Sans MT" charset="0"/>
                <a:ea typeface="ＭＳ Ｐゴシック" charset="-128"/>
              </a:rPr>
              <a:t>)</a:t>
            </a:r>
            <a:endParaRPr lang="en-US" altLang="en-US" sz="2400" i="1" dirty="0">
              <a:latin typeface="Gill Sans MT" charset="0"/>
              <a:ea typeface="ＭＳ Ｐゴシック" charset="-128"/>
            </a:endParaRPr>
          </a:p>
          <a:p>
            <a:pPr eaLnBrk="1" hangingPunct="1">
              <a:buSzPct val="75000"/>
            </a:pPr>
            <a:r>
              <a:rPr lang="en-US" altLang="en-US" sz="2400" dirty="0">
                <a:latin typeface="Gill Sans MT" charset="0"/>
                <a:ea typeface="ＭＳ Ｐゴシック" charset="-128"/>
              </a:rPr>
              <a:t>two insulated copper wires</a:t>
            </a:r>
          </a:p>
          <a:p>
            <a:pPr lvl="1" eaLnBrk="1" hangingPunct="1">
              <a:buSzPct val="75000"/>
            </a:pPr>
            <a:r>
              <a:rPr lang="en-US" altLang="en-US" sz="2000" dirty="0">
                <a:latin typeface="Gill Sans MT" charset="0"/>
              </a:rPr>
              <a:t>Category 5: 100 Mbps, 1 </a:t>
            </a:r>
            <a:r>
              <a:rPr lang="en-US" altLang="en-US" sz="2000" dirty="0" err="1">
                <a:latin typeface="Gill Sans MT" charset="0"/>
              </a:rPr>
              <a:t>Gpbs</a:t>
            </a:r>
            <a:r>
              <a:rPr lang="en-US" altLang="en-US" sz="2000" dirty="0">
                <a:latin typeface="Gill Sans MT" charset="0"/>
              </a:rPr>
              <a:t> Ethernet</a:t>
            </a:r>
          </a:p>
          <a:p>
            <a:pPr lvl="1" eaLnBrk="1" hangingPunct="1">
              <a:buSzPct val="75000"/>
            </a:pPr>
            <a:r>
              <a:rPr lang="en-US" altLang="en-US" sz="2000" dirty="0">
                <a:latin typeface="Gill Sans MT" charset="0"/>
              </a:rPr>
              <a:t>Category 6: 10Gbps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2440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>
            <a:extLst>
              <a:ext uri="{FF2B5EF4-FFF2-40B4-BE49-F238E27FC236}">
                <a16:creationId xmlns:a16="http://schemas.microsoft.com/office/drawing/2014/main" id="{1DFBB907-2513-654A-91EB-46D690199B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C89BE1D-7FD2-1748-8684-B4551AD8AD0D}" type="slidenum">
              <a:rPr lang="en-US" altLang="en-US" sz="1300">
                <a:latin typeface="Times New Roman" panose="02020603050405020304" pitchFamily="18" charset="0"/>
              </a:rPr>
              <a:pPr/>
              <a:t>19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4CF90C18-3A8D-B24C-82EC-A3D417C679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1FA57622-43B1-0D49-BB30-B88F3D8483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>
            <a:extLst>
              <a:ext uri="{FF2B5EF4-FFF2-40B4-BE49-F238E27FC236}">
                <a16:creationId xmlns:a16="http://schemas.microsoft.com/office/drawing/2014/main" id="{7F7FBBDE-24FD-9E43-A018-944FE5C865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E94896E-35A8-1344-9C91-1D40534CA15C}" type="slidenum">
              <a:rPr lang="en-US" altLang="en-US" sz="1300">
                <a:latin typeface="Times New Roman" panose="02020603050405020304" pitchFamily="18" charset="0"/>
              </a:rPr>
              <a:pPr/>
              <a:t>20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5977A2E7-2783-494E-B2E6-FF97A5822D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7A924A67-441D-BA41-8D51-2D550100B0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3161D15E-81AD-6D45-B8B0-C0A21C5129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739722F-2FBB-C940-9ACF-00B29A5D4084}" type="slidenum">
              <a:rPr lang="en-US" altLang="en-US" sz="1300">
                <a:latin typeface="Times New Roman" panose="02020603050405020304" pitchFamily="18" charset="0"/>
              </a:rPr>
              <a:pPr/>
              <a:t>21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E22ABB9D-57CB-9F48-989D-4275FDC334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B9C89D65-06CB-A445-B934-340B44D621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fld id="{D2538E54-5FF5-6D4A-82EE-A0EF3E4F535D}" type="slidenum">
              <a:rPr lang="en-US" altLang="en-US" sz="1300">
                <a:latin typeface="Times New Roman" charset="0"/>
              </a:rPr>
              <a:pPr algn="r"/>
              <a:t>22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Now let us move the network core. </a:t>
            </a:r>
          </a:p>
        </p:txBody>
      </p:sp>
    </p:spTree>
    <p:extLst>
      <p:ext uri="{BB962C8B-B14F-4D97-AF65-F5344CB8AC3E}">
        <p14:creationId xmlns:p14="http://schemas.microsoft.com/office/powerpoint/2010/main" val="157598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0464A62-D85D-5246-BBDB-501CA6A5F06C}" type="slidenum">
              <a:rPr lang="en-US" altLang="en-US" sz="1300">
                <a:latin typeface="Times New Roman" charset="0"/>
              </a:rPr>
              <a:pPr/>
              <a:t>23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The core network can be regarded as a mesh of networks. 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Its task is to transfer data from one host to another host. But the question is how to?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(As shown in the picture, this is one host and this is another host?)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======== Raise a discussion on how to forward data from one host to another host…=======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Hint1: it need to occupy several communication links (multiple hops…)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Hint 2: (from our laptop to google, many hops), what hops are used? How to find these hops? How to organize them?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(see the next slide)..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5237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Let us first learn the key functions that should be offered in the network core. 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[Routing] …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It will determine which link it will forward (1, 2 or 3)?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[Forwarding] ….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It is the real action to move the packet out. 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… After forwarding, it will arrive at another router, which repeats the above two functions until it arrives at the destinations.</a:t>
            </a:r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157A604-3968-FE40-A564-F8925CC57AE0}" type="slidenum">
              <a:rPr lang="en-US" altLang="en-US" sz="1300">
                <a:latin typeface="Times New Roman" charset="0"/>
              </a:rPr>
              <a:pPr/>
              <a:t>24</a:t>
            </a:fld>
            <a:endParaRPr lang="en-US" alt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271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17B4047-77FA-2545-8FDC-0B20E26313D5}" type="slidenum">
              <a:rPr lang="en-US" altLang="en-US" sz="1300">
                <a:latin typeface="Times New Roman" charset="0"/>
              </a:rPr>
              <a:pPr/>
              <a:t>25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The core technique is PS. It works as follows.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(1) At the hosts side, chunk of data are divided into multiple packet, each packet is sent independently (from source to dest)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It has two major properites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[1. forward hop by hop]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[2. sent at full capacity]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Why do we use PS? Internet is used for data communication 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(e.g, one host wants to send some data to another hos. For example, we want to get an 10MB video from Youtube.)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Can we send 10MB in one time (physically, one packet is 10MB long)… (many factors; it is not practical (realistic): too long to be wrong (loss/error); occupy channel too long (multiplexing), phy layer (can</a:t>
            </a:r>
            <a:r>
              <a:rPr lang="fr-FR" altLang="en-US">
                <a:latin typeface="Times New Roman" charset="0"/>
                <a:ea typeface="ＭＳ Ｐゴシック" charset="-128"/>
              </a:rPr>
              <a:t>’</a:t>
            </a:r>
            <a:r>
              <a:rPr lang="en-US" altLang="ja-JP">
                <a:latin typeface="Times New Roman" charset="0"/>
                <a:ea typeface="ＭＳ Ｐゴシック" charset="-128"/>
              </a:rPr>
              <a:t>t support)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=============Spring’14 ==========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The core network can be regarded as a mesh of XXX.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The key technique in the core is PS.  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{Q: Ask if anyone knows what is PS? …..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   Later we will explain an alternative technique… CS.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  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Why do we use PS? Internet is used for data communication 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(e.g, one host wants to send some data to another hos. For example, we want to get an 10MB video from Youtube.)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Can we send 10MB in one time (physically, one packet is 10MB long)… (many factors; it is not practical (realistic): too long to be wrong (loss/error); occupy channel too long (multiplexing), phy layer (can</a:t>
            </a:r>
            <a:r>
              <a:rPr lang="fr-FR" altLang="en-US">
                <a:latin typeface="Times New Roman" charset="0"/>
                <a:ea typeface="ＭＳ Ｐゴシック" charset="-128"/>
              </a:rPr>
              <a:t>’</a:t>
            </a:r>
            <a:r>
              <a:rPr lang="en-US" altLang="ja-JP">
                <a:latin typeface="Times New Roman" charset="0"/>
                <a:ea typeface="ＭＳ Ｐゴシック" charset="-128"/>
              </a:rPr>
              <a:t>t support)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Divide into multple packet, each packet is sent independently (from source to dest)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It has two major properites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[1. forward hop by hop]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[2. sent at full capacity]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  <a:sym typeface="Wingdings" charset="2"/>
              </a:rPr>
              <a:t> router’s role: routing, forward, </a:t>
            </a:r>
            <a:endParaRPr lang="en-US" altLang="en-US">
              <a:latin typeface="Times New Roman" charset="0"/>
              <a:ea typeface="ＭＳ Ｐゴシック" charset="-128"/>
            </a:endParaRP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256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98CC07A-FF13-B64E-BF8E-1D81865F7716}" type="slidenum">
              <a:rPr lang="en-US" altLang="en-US" sz="1300">
                <a:latin typeface="Times New Roman" charset="0"/>
              </a:rPr>
              <a:pPr/>
              <a:t>3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============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Lec 1: course basic info + Internet History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Lec 2: chap 1.1 – 1.3 (access network and PS and CS)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===========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So far any questions? (1) waitlist (2) Have you got your project partner?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Let us move to the first question. What is the Internet?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[Interaction: Could you tell me what you think of it? What is the Internet? 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5359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Note: packet are sent via access network (that is at the network edge, not in the core)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[tx delay = L/R]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[Use blackboard: tx delay is the time between arrivals of the first bit and the last bit]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(tx delay: important concept)</a:t>
            </a:r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ECE8859-EFB2-4B49-BFF1-6DA1121D1754}" type="slidenum">
              <a:rPr lang="en-US" altLang="en-US" sz="1300">
                <a:latin typeface="Times New Roman" charset="0"/>
              </a:rPr>
              <a:pPr/>
              <a:t>26</a:t>
            </a:fld>
            <a:endParaRPr lang="en-US" alt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521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8B211A0-DDEA-E546-BA4C-32B432E49C06}" type="slidenum">
              <a:rPr lang="en-US" altLang="en-US" sz="1300">
                <a:solidFill>
                  <a:srgbClr val="000000"/>
                </a:solidFill>
                <a:latin typeface="Times New Roman" charset="0"/>
              </a:rPr>
              <a:pPr/>
              <a:t>27</a:t>
            </a:fld>
            <a:endParaRPr lang="en-US" altLang="en-US" sz="13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The above slide: one-hop tx delay? How about multi-hop?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It depends how PS works.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PS use store-and-forward. [DEF of store-and-forward]?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Store-and-forward: cause delay (since the previous hop must finish before the next hop)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End-to-end Delay = N * L/R  (L/R is one hop delay, N Is # hops)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[Ask why? “Store-and-forward…”. What if it is run in pipeline (no store, but forward)? ]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Q: Do you have any experience with slow web page loading or video freezon? 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Do you feel that your Internet access is really slow (though it claims high speed). 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Of course, there are many reasons for the delay… but one reason: multiple hop… (another reason is queuing,  see next slide)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[do you realize the impact of hop)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6329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0F5F1C9-C596-0A44-86D5-1BCB8FFE14B0}" type="slidenum">
              <a:rPr lang="en-US" altLang="en-US" sz="1300">
                <a:latin typeface="Times New Roman" charset="0"/>
              </a:rPr>
              <a:pPr/>
              <a:t>28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Now let us look at another option: CS. 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It builds circuits to reserve resources for an end-to-end connection.[Example: 4 circuits]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[Explain how it works] [key points: dedicated resource, no sharing]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[Q: Does it need routing? (No routing during runtime. But the initial setup can be regarded as a routing. Static routing]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[Q: Does it need forwarding? Yes]</a:t>
            </a:r>
          </a:p>
        </p:txBody>
      </p:sp>
    </p:spTree>
    <p:extLst>
      <p:ext uri="{BB962C8B-B14F-4D97-AF65-F5344CB8AC3E}">
        <p14:creationId xmlns:p14="http://schemas.microsoft.com/office/powerpoint/2010/main" val="2603562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0CE33F5-38F0-FB48-8CD2-288053C4E509}" type="slidenum">
              <a:rPr lang="en-US" altLang="en-US" sz="1300">
                <a:latin typeface="Times New Roman" charset="0"/>
              </a:rPr>
              <a:pPr/>
              <a:t>29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Here are two techniques to enable CS: FDM and TDM.  (FDM: frequency division multiplexing)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     %%Two simple multiple access control techniques.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Let us use animation to describe their difference. 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This is resource in terms of frequency and time. Assume there are four users. 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[FDM] The whole frequency band is divided into four sub-bands; each user occupies one…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Anytime, the user can use the allocated frequency sub-band only.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[TDM]: In contrary, TDM divide all the time into multiple time slots. 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The users  can use whole frequency band, but only at the allocated time slots.  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%%%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%%% Each mobile</a:t>
            </a:r>
            <a:r>
              <a:rPr lang="ja-JP" altLang="en-US">
                <a:latin typeface="Times New Roman" charset="0"/>
                <a:ea typeface="ＭＳ Ｐゴシック" charset="-128"/>
              </a:rPr>
              <a:t>’</a:t>
            </a:r>
            <a:r>
              <a:rPr lang="en-US" altLang="ja-JP">
                <a:latin typeface="Times New Roman" charset="0"/>
                <a:ea typeface="ＭＳ Ｐゴシック" charset="-128"/>
              </a:rPr>
              <a:t>s share of the bandwidth is divided into portions for the uplink and the downlink. Also, possibly, out of band signaling.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%%%As we will see, used in AMPS, GSM, IS-54/136</a:t>
            </a:r>
          </a:p>
        </p:txBody>
      </p:sp>
    </p:spTree>
    <p:extLst>
      <p:ext uri="{BB962C8B-B14F-4D97-AF65-F5344CB8AC3E}">
        <p14:creationId xmlns:p14="http://schemas.microsoft.com/office/powerpoint/2010/main" val="206027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9B8A93D-56E2-0446-A799-050555B7C604}" type="slidenum">
              <a:rPr lang="en-US" altLang="en-US" sz="1300">
                <a:latin typeface="Times New Roman" charset="0"/>
              </a:rPr>
              <a:pPr/>
              <a:t>30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[Compare PS and CS] Let us compare PS and CS and see why the Internet choose PS, not CS. 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The reason is PS allows more users to use network. Let us look at this example. …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Q: how many users will be supported in CS? (10)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Q: How about PS? (35 with probability &gt; 0.9996)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[Q: How to derive it?] it can not support 10 user at the same time. So the key question, how large is n so that it will lead to more than 10 users will use the network at the same time. 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[see ch1-chunyi-other.docx]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Does it mean that PS is always better?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3982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83C784B-5175-8747-8963-0F6841336F04}" type="slidenum">
              <a:rPr lang="en-US" altLang="en-US" sz="1300">
                <a:latin typeface="Times New Roman" charset="0"/>
              </a:rPr>
              <a:pPr/>
              <a:t>31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[Compare PS and CS] Why the Internet choose PS, not CS. 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35177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561661B-A14E-2546-B903-9355717E8B72}" type="slidenum">
              <a:rPr lang="en-US" altLang="en-US" sz="1300">
                <a:latin typeface="Times New Roman" charset="0"/>
              </a:rPr>
              <a:pPr/>
              <a:t>36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Q: So does it mean that PS is always a winner?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Q: In what cases CS is better?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Thinks about of two examples: 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Ex1: all of us in this room want to access course websites? The access time is random. 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Ex2: Google needs to sync its data center in north california with the one in Europe. The whole volume might be 1000TB. 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CS: is also good to guarantee QoS. It is critical to multimedia (video and voice callls). It is still used in cellular networks of offer our voice call services. 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Q: Do you have any examples of PS and CS in our daily life?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 CS: Doctor appointment; even no one comes, it stays idle;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 PS: office hours, emergency; bank;  etc …]</a:t>
            </a:r>
          </a:p>
        </p:txBody>
      </p:sp>
    </p:spTree>
    <p:extLst>
      <p:ext uri="{BB962C8B-B14F-4D97-AF65-F5344CB8AC3E}">
        <p14:creationId xmlns:p14="http://schemas.microsoft.com/office/powerpoint/2010/main" val="3214292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62685E1-C54C-F245-9113-E308C2BC8590}" type="slidenum">
              <a:rPr lang="en-US" altLang="en-US" sz="1300">
                <a:latin typeface="Times New Roman" charset="0"/>
              </a:rPr>
              <a:pPr/>
              <a:t>38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2"/>
              <a:buChar char="v"/>
            </a:pPr>
            <a:r>
              <a:rPr lang="en-US" altLang="en-US" dirty="0">
                <a:latin typeface="Gill Sans MT" charset="0"/>
              </a:rPr>
              <a:t>End systems connect to Internet via </a:t>
            </a:r>
            <a:r>
              <a:rPr lang="en-US" altLang="en-US" dirty="0">
                <a:solidFill>
                  <a:srgbClr val="C00000"/>
                </a:solidFill>
                <a:latin typeface="Gill Sans MT" charset="0"/>
              </a:rPr>
              <a:t>access ISPs </a:t>
            </a:r>
            <a:r>
              <a:rPr lang="en-US" altLang="en-US" dirty="0">
                <a:latin typeface="Gill Sans MT" charset="0"/>
              </a:rPr>
              <a:t>(Internet Service Providers)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</a:pPr>
            <a:r>
              <a:rPr lang="en-US" altLang="en-US" dirty="0">
                <a:latin typeface="Gill Sans MT" charset="0"/>
              </a:rPr>
              <a:t>Residential, company and university ISPs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2"/>
              <a:buChar char="v"/>
            </a:pPr>
            <a:endParaRPr lang="en-US" altLang="en-US" dirty="0">
              <a:latin typeface="Gill Sans MT" charset="0"/>
            </a:endParaRP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2"/>
              <a:buChar char="v"/>
            </a:pPr>
            <a:r>
              <a:rPr lang="en-US" altLang="en-US" dirty="0">
                <a:latin typeface="Gill Sans MT" charset="0"/>
              </a:rPr>
              <a:t>Access ISPs in turn must be interconnected. 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2"/>
              <a:buChar char="v"/>
            </a:pPr>
            <a:r>
              <a:rPr lang="en-US" altLang="en-US" dirty="0">
                <a:latin typeface="Gill Sans MT" charset="0"/>
              </a:rPr>
              <a:t>So that any two hosts can send packets to each other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34412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13AC71A-1A3F-0145-A8F3-C46C6BBA8360}" type="slidenum">
              <a:rPr lang="en-US" altLang="en-US" sz="1300">
                <a:latin typeface="Times New Roman" charset="0"/>
              </a:rPr>
              <a:pPr/>
              <a:t>39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First option: pairwise connection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Problem: not scale</a:t>
            </a:r>
          </a:p>
        </p:txBody>
      </p:sp>
    </p:spTree>
    <p:extLst>
      <p:ext uri="{BB962C8B-B14F-4D97-AF65-F5344CB8AC3E}">
        <p14:creationId xmlns:p14="http://schemas.microsoft.com/office/powerpoint/2010/main" val="535897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1D99E8D-F89B-764C-A677-6DC45BBAA12A}" type="slidenum">
              <a:rPr lang="en-US" altLang="en-US" sz="1300">
                <a:latin typeface="Times New Roman" charset="0"/>
              </a:rPr>
              <a:pPr/>
              <a:t>40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  <a:ea typeface="ＭＳ Ｐゴシック" charset="-128"/>
              </a:rPr>
              <a:t>Option 2: only global ISP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Drawback: single point of bottleneck; no economic competition</a:t>
            </a:r>
          </a:p>
        </p:txBody>
      </p:sp>
    </p:spTree>
    <p:extLst>
      <p:ext uri="{BB962C8B-B14F-4D97-AF65-F5344CB8AC3E}">
        <p14:creationId xmlns:p14="http://schemas.microsoft.com/office/powerpoint/2010/main" val="3233919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Geographically,</a:t>
            </a:r>
            <a:r>
              <a:rPr lang="en-US" baseline="0" dirty="0"/>
              <a:t> to cover the whole world, it is decoupled into multiple networks. </a:t>
            </a:r>
          </a:p>
          <a:p>
            <a:r>
              <a:rPr lang="en-US" baseline="0" dirty="0"/>
              <a:t>For example</a:t>
            </a:r>
            <a:r>
              <a:rPr lang="is-IS" baseline="0" dirty="0"/>
              <a:t>….</a:t>
            </a:r>
          </a:p>
          <a:p>
            <a:endParaRPr lang="en-US" baseline="0" dirty="0"/>
          </a:p>
          <a:p>
            <a:r>
              <a:rPr lang="en-US" baseline="0" dirty="0"/>
              <a:t>Each network is </a:t>
            </a:r>
            <a:r>
              <a:rPr lang="en-US" b="1" baseline="0" dirty="0"/>
              <a:t>interconnected</a:t>
            </a:r>
            <a:r>
              <a:rPr lang="en-US" baseline="0" dirty="0"/>
              <a:t>. </a:t>
            </a:r>
          </a:p>
          <a:p>
            <a:endParaRPr lang="en-US" baseline="0" dirty="0"/>
          </a:p>
          <a:p>
            <a:r>
              <a:rPr lang="en-US" baseline="0" dirty="0"/>
              <a:t>If we zoom into the network in the USA</a:t>
            </a:r>
          </a:p>
          <a:p>
            <a:endParaRPr lang="en-US" baseline="0" dirty="0"/>
          </a:p>
          <a:p>
            <a:r>
              <a:rPr lang="en-US" baseline="0" dirty="0"/>
              <a:t>==================</a:t>
            </a:r>
          </a:p>
          <a:p>
            <a:pPr>
              <a:buFontTx/>
              <a:buAutoNum type="arabicParenBoth"/>
            </a:pPr>
            <a:r>
              <a:rPr lang="en-US" altLang="en-US" dirty="0">
                <a:latin typeface="Times New Roman" charset="0"/>
                <a:ea typeface="ＭＳ Ｐゴシック" charset="-128"/>
              </a:rPr>
              <a:t>Internet is big (it is a large-scale network)</a:t>
            </a:r>
          </a:p>
          <a:p>
            <a:pPr>
              <a:buFontTx/>
              <a:buAutoNum type="arabicParenBoth"/>
            </a:pPr>
            <a:r>
              <a:rPr lang="en-US" altLang="en-US" dirty="0">
                <a:latin typeface="Times New Roman" charset="0"/>
                <a:ea typeface="ＭＳ Ｐゴシック" charset="-128"/>
              </a:rPr>
              <a:t>Internet is connected. Different networks are interconnected. It may traverse multiple hops… (not directly connected)…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BA2401-F62E-BD46-899E-53EA63589AE0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87764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59D3C24-7729-5246-ACBB-185534272CBE}" type="slidenum">
              <a:rPr lang="en-US" altLang="en-US" sz="1300">
                <a:latin typeface="Times New Roman" charset="0"/>
              </a:rPr>
              <a:pPr/>
              <a:t>41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Multiple ISPs</a:t>
            </a:r>
          </a:p>
        </p:txBody>
      </p:sp>
    </p:spTree>
    <p:extLst>
      <p:ext uri="{BB962C8B-B14F-4D97-AF65-F5344CB8AC3E}">
        <p14:creationId xmlns:p14="http://schemas.microsoft.com/office/powerpoint/2010/main" val="34063432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5F40415-BEAA-614F-A545-485273988322}" type="slidenum">
              <a:rPr lang="en-US" altLang="en-US" sz="1300">
                <a:latin typeface="Times New Roman" charset="0"/>
              </a:rPr>
              <a:pPr/>
              <a:t>42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72912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E67F741-5DDA-4A4E-B306-682B79A73590}" type="slidenum">
              <a:rPr lang="en-US" altLang="en-US" sz="1300">
                <a:latin typeface="Times New Roman" charset="0"/>
              </a:rPr>
              <a:pPr/>
              <a:t>43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Hierarchy is introduced… 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Regional ISP</a:t>
            </a:r>
          </a:p>
        </p:txBody>
      </p:sp>
    </p:spTree>
    <p:extLst>
      <p:ext uri="{BB962C8B-B14F-4D97-AF65-F5344CB8AC3E}">
        <p14:creationId xmlns:p14="http://schemas.microsoft.com/office/powerpoint/2010/main" val="14475610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E6EBDF8-82D4-B147-B112-8A6E45F68924}" type="slidenum">
              <a:rPr lang="en-US" altLang="en-US" sz="1300">
                <a:latin typeface="Times New Roman" charset="0"/>
              </a:rPr>
              <a:pPr/>
              <a:t>44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55262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8AFA32D-6330-BD48-91A0-0D6F00ED2FE4}" type="slidenum">
              <a:rPr lang="en-US" altLang="en-US" sz="1300">
                <a:latin typeface="Times New Roman" charset="0"/>
              </a:rPr>
              <a:pPr/>
              <a:t>45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Eventually, it is today’s Internet structure</a:t>
            </a:r>
          </a:p>
        </p:txBody>
      </p:sp>
    </p:spTree>
    <p:extLst>
      <p:ext uri="{BB962C8B-B14F-4D97-AF65-F5344CB8AC3E}">
        <p14:creationId xmlns:p14="http://schemas.microsoft.com/office/powerpoint/2010/main" val="28196569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fld id="{670F4127-62AB-4B43-9469-904EC0CA038C}" type="slidenum">
              <a:rPr lang="en-US" altLang="en-US" sz="1300">
                <a:latin typeface="Times New Roman" charset="0"/>
              </a:rPr>
              <a:pPr algn="r"/>
              <a:t>46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Let us move to the performance metrics for the Internet: delay, loss and throughput. 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6787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1878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Note: packet are sent via access network (that is at the network edge, not in the core)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[tx delay = L/R]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[Use blackboard: tx delay is the time between arrivals of the first bit and the last bit]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(tx delay: important concept)</a:t>
            </a:r>
          </a:p>
        </p:txBody>
      </p:sp>
      <p:sp>
        <p:nvSpPr>
          <p:cNvPr id="1187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374FC7F-1F1B-5648-A695-7752A2993BE5}" type="slidenum">
              <a:rPr lang="en-US" altLang="en-US" sz="1300">
                <a:latin typeface="Times New Roman" charset="0"/>
              </a:rPr>
              <a:pPr/>
              <a:t>47</a:t>
            </a:fld>
            <a:endParaRPr lang="en-US" alt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4308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D5D4FDA-C4D7-2048-A8F3-3A91FE5E72E7}" type="slidenum">
              <a:rPr lang="en-US" altLang="en-US" sz="1300">
                <a:solidFill>
                  <a:srgbClr val="000000"/>
                </a:solidFill>
                <a:latin typeface="Times New Roman" charset="0"/>
              </a:rPr>
              <a:pPr/>
              <a:t>48</a:t>
            </a:fld>
            <a:endParaRPr lang="en-US" altLang="en-US" sz="13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The above slide: one-hop tx delay? How about multi-hop?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It depends how PS works.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PS use store-and-forward. [DEF of store-and-forward]?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Store-and-forward: cause delay (since the previous hop must finish before the next hop)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End-to-end Delay = N * L/R  (L/R is one hop delay, N Is # hops)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[Ask why? “Store-and-forward…”. What if it is run in pipeline (no store, but forward)? ]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Q: Do you have any experience with slow web page loading or video freezon? 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Do you feel that your Internet access is really slow (though it claims high speed). 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Of course, there are many reasons for the delay… but one reason: multiple hop… (another reason is queuing,  see next slide)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[do you realize the impact of hop)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55720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AutoNum type="arabicParenBoth"/>
            </a:pPr>
            <a:r>
              <a:rPr lang="en-US" altLang="en-US">
                <a:latin typeface="Times New Roman" charset="0"/>
                <a:ea typeface="ＭＳ Ｐゴシック" charset="-128"/>
              </a:rPr>
              <a:t>What if we have multiple hops?</a:t>
            </a:r>
          </a:p>
          <a:p>
            <a:pPr marL="228600" indent="-228600"/>
            <a:endParaRPr lang="en-US" altLang="en-US">
              <a:latin typeface="Times New Roman" charset="0"/>
              <a:ea typeface="ＭＳ Ｐゴシック" charset="-128"/>
            </a:endParaRPr>
          </a:p>
          <a:p>
            <a:pPr marL="228600" indent="-228600"/>
            <a:r>
              <a:rPr lang="en-US" altLang="en-US">
                <a:latin typeface="Times New Roman" charset="0"/>
                <a:ea typeface="ＭＳ Ｐゴシック" charset="-128"/>
              </a:rPr>
              <a:t>What if the data rate is different?</a:t>
            </a:r>
          </a:p>
          <a:p>
            <a:pPr marL="228600" indent="-228600"/>
            <a:r>
              <a:rPr lang="en-US" altLang="en-US">
                <a:latin typeface="Times New Roman" charset="0"/>
                <a:ea typeface="ＭＳ Ｐゴシック" charset="-128"/>
              </a:rPr>
              <a:t>L/R1 + L/R2 + L/R3….</a:t>
            </a:r>
          </a:p>
          <a:p>
            <a:pPr marL="228600" indent="-228600"/>
            <a:endParaRPr lang="en-US" altLang="en-US">
              <a:latin typeface="Times New Roman" charset="0"/>
              <a:ea typeface="ＭＳ Ｐゴシック" charset="-128"/>
            </a:endParaRPr>
          </a:p>
          <a:p>
            <a:pPr marL="228600" indent="-228600"/>
            <a:r>
              <a:rPr lang="en-US" altLang="en-US">
                <a:latin typeface="Times New Roman" charset="0"/>
                <a:ea typeface="ＭＳ Ｐゴシック" charset="-128"/>
              </a:rPr>
              <a:t>(2) What if we have P packets? </a:t>
            </a:r>
          </a:p>
          <a:p>
            <a:pPr marL="228600" indent="-228600"/>
            <a:r>
              <a:rPr lang="en-US" altLang="en-US">
                <a:latin typeface="Times New Roman" charset="0"/>
                <a:ea typeface="ＭＳ Ｐゴシック" charset="-128"/>
              </a:rPr>
              <a:t>Back-to-back???</a:t>
            </a:r>
          </a:p>
          <a:p>
            <a:pPr marL="228600" indent="-228600"/>
            <a:endParaRPr lang="en-US" altLang="en-US">
              <a:latin typeface="Times New Roman" charset="0"/>
              <a:ea typeface="ＭＳ Ｐゴシック" charset="-128"/>
            </a:endParaRPr>
          </a:p>
        </p:txBody>
      </p:sp>
      <p:sp>
        <p:nvSpPr>
          <p:cNvPr id="1228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18B0BAF-2F7D-3A4A-BAFE-EEF33254B7AD}" type="slidenum">
              <a:rPr lang="en-US" altLang="en-US" sz="1300">
                <a:latin typeface="Times New Roman" charset="0"/>
              </a:rPr>
              <a:pPr/>
              <a:t>49</a:t>
            </a:fld>
            <a:endParaRPr lang="en-US" alt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056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F7B30ADC-A7CD-184D-8C6A-7449BABB1E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C5D5B73-3E3C-584F-AB71-3BE5BDA50FBC}" type="slidenum">
              <a:rPr lang="en-US" altLang="en-US" sz="1300">
                <a:latin typeface="Times New Roman" panose="02020603050405020304" pitchFamily="18" charset="0"/>
              </a:rPr>
              <a:pPr/>
              <a:t>50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D792DA46-40FC-3746-B170-6F9D5C67DD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CEF60033-E88D-1A4C-850E-5E5AC1B995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If we zoom into the network in the USA </a:t>
            </a:r>
          </a:p>
          <a:p>
            <a:r>
              <a:rPr lang="en-US" baseline="0" dirty="0"/>
              <a:t>(Geographically. Many networks</a:t>
            </a:r>
            <a:r>
              <a:rPr lang="is-IS" baseline="0" dirty="0"/>
              <a:t>…</a:t>
            </a:r>
          </a:p>
          <a:p>
            <a:endParaRPr lang="is-IS" baseline="0" dirty="0"/>
          </a:p>
          <a:p>
            <a:endParaRPr lang="is-IS" baseline="0" dirty="0"/>
          </a:p>
          <a:p>
            <a:r>
              <a:rPr lang="is-IS" baseline="0" dirty="0"/>
              <a:t>In addition, there are many forms of networks. </a:t>
            </a:r>
          </a:p>
          <a:p>
            <a:r>
              <a:rPr lang="is-IS" baseline="0" dirty="0"/>
              <a:t>For example,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BA2401-F62E-BD46-899E-53EA63589AE0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46661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>
            <a:extLst>
              <a:ext uri="{FF2B5EF4-FFF2-40B4-BE49-F238E27FC236}">
                <a16:creationId xmlns:a16="http://schemas.microsoft.com/office/drawing/2014/main" id="{4CEDFC07-3595-1243-B22A-C6860D9B85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A6D6383-225B-EA4C-96B1-7CD68910E31A}" type="slidenum">
              <a:rPr lang="en-US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51</a:t>
            </a:fld>
            <a:endParaRPr lang="en-US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0E4F79D3-78D0-2842-9773-11A8D20652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92E2C8C5-6B38-9E43-9CCF-FAA7CA0378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>
            <a:extLst>
              <a:ext uri="{FF2B5EF4-FFF2-40B4-BE49-F238E27FC236}">
                <a16:creationId xmlns:a16="http://schemas.microsoft.com/office/drawing/2014/main" id="{A8FF0A4E-FCC7-B044-BDF5-4BD0EE807F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4D7440B-9DB4-7640-8285-7C65BDEA9BE3}" type="slidenum">
              <a:rPr lang="en-US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52</a:t>
            </a:fld>
            <a:endParaRPr lang="en-US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9F536497-9287-B848-8FA1-00B4FD8339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68638AF6-A5A5-6A4D-837D-244A97630A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>
            <a:extLst>
              <a:ext uri="{FF2B5EF4-FFF2-40B4-BE49-F238E27FC236}">
                <a16:creationId xmlns:a16="http://schemas.microsoft.com/office/drawing/2014/main" id="{3EEF2A70-5E4E-6C42-A1F0-001BB3EB5CF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44F03B0D-8D00-C14F-A80A-5279577E1FBA}" type="slidenum">
              <a:rPr lang="en-US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 algn="r"/>
              <a:t>53</a:t>
            </a:fld>
            <a:endParaRPr lang="en-US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F595E5CB-07D1-0542-811F-5BE8D02E5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D7DC54AE-322D-F044-BD46-4688B6CC15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>
            <a:extLst>
              <a:ext uri="{FF2B5EF4-FFF2-40B4-BE49-F238E27FC236}">
                <a16:creationId xmlns:a16="http://schemas.microsoft.com/office/drawing/2014/main" id="{EA73C945-8AB1-A744-BA44-199273E4D0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321256B-E214-DC41-AF37-1AD6AE952D2A}" type="slidenum">
              <a:rPr lang="en-US" altLang="en-US" sz="1300">
                <a:latin typeface="Times New Roman" panose="02020603050405020304" pitchFamily="18" charset="0"/>
              </a:rPr>
              <a:pPr/>
              <a:t>54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1A01FA18-4C44-3842-AFAD-BD4E6C5CDC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BAC159F7-93BB-AC48-B5A9-14874F168F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>
            <a:extLst>
              <a:ext uri="{FF2B5EF4-FFF2-40B4-BE49-F238E27FC236}">
                <a16:creationId xmlns:a16="http://schemas.microsoft.com/office/drawing/2014/main" id="{B5797E65-02FA-C445-9552-EBC4364719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096985-D5CD-614D-9456-573D808ED9CE}" type="slidenum">
              <a:rPr lang="en-US" altLang="en-US" sz="1300">
                <a:latin typeface="Times New Roman" panose="02020603050405020304" pitchFamily="18" charset="0"/>
              </a:rPr>
              <a:pPr/>
              <a:t>55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14397A3C-C2E5-2845-8EEF-07D7AE8BB7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0F28B572-75B0-8240-9FBC-E0D495FA10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>
            <a:extLst>
              <a:ext uri="{FF2B5EF4-FFF2-40B4-BE49-F238E27FC236}">
                <a16:creationId xmlns:a16="http://schemas.microsoft.com/office/drawing/2014/main" id="{FF5FD844-7598-044F-8A62-C5438AA6CE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9007EA2-ED63-494C-8801-8F1DE75CAF4D}" type="slidenum">
              <a:rPr lang="en-US" altLang="en-US" sz="1300">
                <a:latin typeface="Times New Roman" panose="02020603050405020304" pitchFamily="18" charset="0"/>
              </a:rPr>
              <a:pPr/>
              <a:t>56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5CD32AFF-B5D5-CA46-ACC4-C4ACCC0631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B658A058-29F0-A84A-AA37-C1B8DC3651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81D66D41-7A1E-3547-87C8-7AA42AF0A9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7BFD8E1-5CCC-8F45-ABD1-E359C62CFD9D}" type="slidenum">
              <a:rPr lang="en-US" altLang="en-US" sz="1300">
                <a:latin typeface="Times New Roman" panose="02020603050405020304" pitchFamily="18" charset="0"/>
              </a:rPr>
              <a:pPr/>
              <a:t>57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02AA6948-F3AB-6047-91BB-A875F9EAC2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DA40AB4B-1481-AF41-8036-3576BD6A53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>
            <a:extLst>
              <a:ext uri="{FF2B5EF4-FFF2-40B4-BE49-F238E27FC236}">
                <a16:creationId xmlns:a16="http://schemas.microsoft.com/office/drawing/2014/main" id="{594A7A8C-16C8-8946-87B5-B19AB4B3E9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D32709-7F17-EF43-BF67-99B1DF150C94}" type="slidenum">
              <a:rPr lang="en-US" altLang="en-US" sz="1300">
                <a:latin typeface="Times New Roman" panose="02020603050405020304" pitchFamily="18" charset="0"/>
              </a:rPr>
              <a:pPr/>
              <a:t>58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64A38D49-A1DE-3648-80FA-724A22B9E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D14FAD4A-4BB9-2D48-B02B-1A48BE79FB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>
            <a:extLst>
              <a:ext uri="{FF2B5EF4-FFF2-40B4-BE49-F238E27FC236}">
                <a16:creationId xmlns:a16="http://schemas.microsoft.com/office/drawing/2014/main" id="{23053EF6-0F00-894B-8983-DF385A2D37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193C534-2A38-8846-B270-070E59D7C7EE}" type="slidenum">
              <a:rPr lang="en-US" altLang="en-US" sz="1300">
                <a:latin typeface="Times New Roman" panose="02020603050405020304" pitchFamily="18" charset="0"/>
              </a:rPr>
              <a:pPr/>
              <a:t>60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76061677-BCE0-9346-BD02-E9C159C79F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A35EB636-2829-0045-8265-CBFE1F6EAF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>
            <a:extLst>
              <a:ext uri="{FF2B5EF4-FFF2-40B4-BE49-F238E27FC236}">
                <a16:creationId xmlns:a16="http://schemas.microsoft.com/office/drawing/2014/main" id="{2D473B20-BD2C-944D-A4D8-08702E3F325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240AE806-ED56-624E-996C-3C0A87087447}" type="slidenum">
              <a:rPr lang="en-US" altLang="en-US" sz="1300">
                <a:latin typeface="Times New Roman" panose="02020603050405020304" pitchFamily="18" charset="0"/>
              </a:rPr>
              <a:pPr algn="r"/>
              <a:t>64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39E1286A-CC14-784D-BBD8-F27F18E299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51CD3681-D91C-A449-A9EC-C276CBE75F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/>
              <a:t>In addition, there are many forms of networks. </a:t>
            </a:r>
          </a:p>
          <a:p>
            <a:r>
              <a:rPr lang="is-IS" baseline="0" dirty="0"/>
              <a:t>For example,....</a:t>
            </a:r>
          </a:p>
          <a:p>
            <a:r>
              <a:rPr lang="is-IS" baseline="0" dirty="0"/>
              <a:t>AT&amp;T, TWC...</a:t>
            </a:r>
          </a:p>
          <a:p>
            <a:r>
              <a:rPr lang="is-IS" baseline="0" dirty="0"/>
              <a:t>OSU, Chase... </a:t>
            </a:r>
            <a:r>
              <a:rPr lang="en-US" baseline="0" dirty="0"/>
              <a:t>N</a:t>
            </a:r>
            <a:r>
              <a:rPr lang="is-IS" baseline="0" dirty="0"/>
              <a:t>etworks provided by the companies.</a:t>
            </a:r>
          </a:p>
          <a:p>
            <a:r>
              <a:rPr lang="is-IS" baseline="0" dirty="0"/>
              <a:t>T-Mobile..... Verzion</a:t>
            </a:r>
          </a:p>
          <a:p>
            <a:endParaRPr lang="is-IS" baseline="0" dirty="0"/>
          </a:p>
          <a:p>
            <a:r>
              <a:rPr lang="is-IS" baseline="0" dirty="0"/>
              <a:t>======================</a:t>
            </a:r>
          </a:p>
          <a:p>
            <a:r>
              <a:rPr lang="en-US" dirty="0"/>
              <a:t>If interested, look up our networks at</a:t>
            </a:r>
          </a:p>
          <a:p>
            <a:r>
              <a:rPr lang="en-US" dirty="0">
                <a:solidFill>
                  <a:srgbClr val="FF0000"/>
                </a:solidFill>
              </a:rPr>
              <a:t>https://</a:t>
            </a:r>
            <a:r>
              <a:rPr lang="en-US" dirty="0" err="1">
                <a:solidFill>
                  <a:srgbClr val="FF0000"/>
                </a:solidFill>
              </a:rPr>
              <a:t>www.broadbandmap.gov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endParaRPr lang="is-I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BA2401-F62E-BD46-899E-53EA63589AE0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14133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CDEAC93-D226-6847-9357-28AB8E8FA963}" type="slidenum">
              <a:rPr lang="en-US" altLang="en-US" sz="1300">
                <a:latin typeface="Times New Roman" charset="0"/>
              </a:rPr>
              <a:pPr/>
              <a:t>65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Let us look at the software for the Internet. How to run the Internet?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[Analog of OS: To make a computer works, you first need to have hardware. But it is not enough. OS is required to make each component work.]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Protocol defines how the Internet works. 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[Mention: it is a large scale of a distributed system]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[standard for protocols]</a:t>
            </a:r>
          </a:p>
        </p:txBody>
      </p:sp>
    </p:spTree>
    <p:extLst>
      <p:ext uri="{BB962C8B-B14F-4D97-AF65-F5344CB8AC3E}">
        <p14:creationId xmlns:p14="http://schemas.microsoft.com/office/powerpoint/2010/main" val="21665693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A66145E-5A35-DA41-9DE5-E775EB1919D4}" type="slidenum">
              <a:rPr lang="en-US" altLang="en-US" sz="1300">
                <a:latin typeface="Times New Roman" charset="0"/>
              </a:rPr>
              <a:pPr/>
              <a:t>66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[Example of human protocols] Bob meets Alice. …He wants to know what time it is? What will he do? Likely, …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[Similarly, you want to download course files from the server…]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[emphasize the three elements: format, order of msgs, and actions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[format]To get the time, Bob has to ask what is the time?, not blah, blah, blah…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[order]: Bob should ask the time after “Hi” .. (it is weird if Bob says Hi at the end, right?)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[action]:  Alice will tells 2PM after this question. (It is the action taken.)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Btw, What if Alice gives him a wrong time, for example, 3PM? Can she do that? [Pause]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Yes… It will involve trust and security and more actions defined in the protocol. Some protocols take these into account and some not.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(e.g., TCP automatic tear down; IP spoofing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[Q: do you have any human protocols?]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4026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9BA3A14-87BD-5146-9767-35360ADABF89}" type="slidenum">
              <a:rPr lang="en-US" altLang="en-US" sz="1300">
                <a:latin typeface="Times New Roman" charset="0"/>
              </a:rPr>
              <a:pPr/>
              <a:t>67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The key technique to build Internet is its protocol. 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Let us first consider the human analog. We use human protocols everywhere, for example,  XXX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Do you notice what? [the properties of a protocol]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To get these information, specific msg, specific order, specific action…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Let us look at network protocols ….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[Protocol definition: be slow]….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Let us elaborate these through the following example. 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67874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>
            <a:extLst>
              <a:ext uri="{FF2B5EF4-FFF2-40B4-BE49-F238E27FC236}">
                <a16:creationId xmlns:a16="http://schemas.microsoft.com/office/drawing/2014/main" id="{90D042BB-1466-E44C-8D2B-2EA3C38A80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F7AC78B-7D07-4941-91B7-05A0C6325062}" type="slidenum">
              <a:rPr lang="en-US" altLang="en-US" sz="1300">
                <a:latin typeface="Times New Roman" panose="02020603050405020304" pitchFamily="18" charset="0"/>
              </a:rPr>
              <a:pPr/>
              <a:t>68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EBA25753-0052-0545-854F-624FCBABDC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C53EC45F-719C-C344-9951-8ACE0B1FF5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E09584B-D0FD-6F4A-99F2-482147466886}" type="slidenum">
              <a:rPr lang="en-US" altLang="en-US" sz="1300">
                <a:latin typeface="Times New Roman" charset="0"/>
              </a:rPr>
              <a:pPr/>
              <a:t>69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  <a:ea typeface="ＭＳ Ｐゴシック" charset="-128"/>
              </a:rPr>
              <a:t>So far, we can see that the Internet was extremely complicated: Billions of hosts, millions of routers, ….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The question is how</a:t>
            </a:r>
            <a:r>
              <a:rPr lang="en-US" altLang="en-US" baseline="0" dirty="0">
                <a:latin typeface="Times New Roman" charset="0"/>
                <a:ea typeface="ＭＳ Ｐゴシック" charset="-128"/>
              </a:rPr>
              <a:t> to handle such complexity?</a:t>
            </a:r>
          </a:p>
          <a:p>
            <a:endParaRPr lang="en-US" altLang="en-US" baseline="0" dirty="0">
              <a:latin typeface="Times New Roman" charset="0"/>
              <a:ea typeface="ＭＳ Ｐゴシック" charset="-128"/>
            </a:endParaRP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The answer lies in layering.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(if</a:t>
            </a:r>
            <a:r>
              <a:rPr lang="en-US" altLang="en-US" baseline="0" dirty="0">
                <a:latin typeface="Times New Roman" charset="0"/>
                <a:ea typeface="ＭＳ Ｐゴシック" charset="-128"/>
              </a:rPr>
              <a:t> you remember, we actually showed the following protocol layers in our first lecture).</a:t>
            </a:r>
          </a:p>
        </p:txBody>
      </p:sp>
    </p:spTree>
    <p:extLst>
      <p:ext uri="{BB962C8B-B14F-4D97-AF65-F5344CB8AC3E}">
        <p14:creationId xmlns:p14="http://schemas.microsoft.com/office/powerpoint/2010/main" val="36671788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47ECBF9-DCED-9F41-B705-6B8D361B0CB3}" type="slidenum">
              <a:rPr lang="en-US" altLang="en-US" sz="1300">
                <a:latin typeface="Times New Roman" charset="0"/>
              </a:rPr>
              <a:pPr/>
              <a:t>70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latin typeface="Times New Roman" charset="0"/>
                <a:ea typeface="ＭＳ Ｐゴシック" charset="-128"/>
              </a:rPr>
              <a:t>Let us look at the advantages of the layering. It makes the complex system simple. 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pPr eaLnBrk="1" hangingPunct="1">
              <a:buSzPct val="75000"/>
            </a:pPr>
            <a:r>
              <a:rPr lang="en-US" altLang="en-US" dirty="0">
                <a:latin typeface="Gill Sans MT" charset="0"/>
                <a:ea typeface="ＭＳ Ｐゴシック" charset="-128"/>
              </a:rPr>
              <a:t>Explicit structure allows identification, relationship of complex system</a:t>
            </a:r>
            <a:r>
              <a:rPr lang="ja-JP" altLang="en-US" dirty="0">
                <a:latin typeface="Gill Sans MT" charset="0"/>
                <a:ea typeface="ＭＳ Ｐゴシック" charset="-128"/>
              </a:rPr>
              <a:t>’</a:t>
            </a:r>
            <a:r>
              <a:rPr lang="en-US" altLang="ja-JP" dirty="0">
                <a:latin typeface="Gill Sans MT" charset="0"/>
                <a:ea typeface="ＭＳ Ｐゴシック" charset="-128"/>
              </a:rPr>
              <a:t>s pieces</a:t>
            </a:r>
          </a:p>
          <a:p>
            <a:pPr lvl="1" eaLnBrk="1" hangingPunct="1"/>
            <a:r>
              <a:rPr lang="en-US" altLang="en-US" dirty="0">
                <a:latin typeface="Gill Sans MT" charset="0"/>
              </a:rPr>
              <a:t>layered </a:t>
            </a:r>
            <a:r>
              <a:rPr lang="en-US" altLang="en-US" i="1" dirty="0">
                <a:solidFill>
                  <a:srgbClr val="CC0000"/>
                </a:solidFill>
                <a:latin typeface="Gill Sans MT" charset="0"/>
              </a:rPr>
              <a:t>reference model</a:t>
            </a:r>
            <a:r>
              <a:rPr lang="en-US" altLang="en-US" dirty="0">
                <a:latin typeface="Gill Sans MT" charset="0"/>
              </a:rPr>
              <a:t> for discussion</a:t>
            </a:r>
          </a:p>
          <a:p>
            <a:pPr marL="457200" lvl="1" indent="0" eaLnBrk="1" hangingPunct="1">
              <a:buNone/>
            </a:pPr>
            <a:endParaRPr lang="en-US" altLang="en-US" dirty="0">
              <a:latin typeface="Gill Sans MT" charset="0"/>
            </a:endParaRPr>
          </a:p>
          <a:p>
            <a:pPr eaLnBrk="1" hangingPunct="1">
              <a:buSzPct val="75000"/>
            </a:pPr>
            <a:r>
              <a:rPr lang="en-US" altLang="en-US" dirty="0">
                <a:latin typeface="Gill Sans MT" charset="0"/>
                <a:ea typeface="ＭＳ Ｐゴシック" charset="-128"/>
              </a:rPr>
              <a:t>modularization eases maintenance, updating of system</a:t>
            </a:r>
          </a:p>
          <a:p>
            <a:pPr lvl="1" eaLnBrk="1" hangingPunct="1"/>
            <a:r>
              <a:rPr lang="en-US" altLang="en-US" dirty="0">
                <a:latin typeface="Gill Sans MT" charset="0"/>
              </a:rPr>
              <a:t>change of implementation of layer</a:t>
            </a:r>
            <a:r>
              <a:rPr lang="ja-JP" altLang="en-US" dirty="0">
                <a:latin typeface="Gill Sans MT" charset="0"/>
                <a:ea typeface="ＭＳ Ｐゴシック" charset="-128"/>
              </a:rPr>
              <a:t>’</a:t>
            </a:r>
            <a:r>
              <a:rPr lang="en-US" altLang="ja-JP" dirty="0">
                <a:latin typeface="Gill Sans MT" charset="0"/>
                <a:ea typeface="ＭＳ Ｐゴシック" charset="-128"/>
              </a:rPr>
              <a:t>s service transparent to rest of system</a:t>
            </a:r>
          </a:p>
          <a:p>
            <a:pPr lvl="1" eaLnBrk="1" hangingPunct="1"/>
            <a:r>
              <a:rPr lang="en-US" altLang="en-US" dirty="0">
                <a:latin typeface="Gill Sans MT" charset="0"/>
              </a:rPr>
              <a:t>e.g., change in gate procedure </a:t>
            </a:r>
            <a:r>
              <a:rPr lang="en-US" altLang="en-US" dirty="0" err="1">
                <a:latin typeface="Gill Sans MT" charset="0"/>
              </a:rPr>
              <a:t>doesn</a:t>
            </a:r>
            <a:r>
              <a:rPr lang="ja-JP" altLang="en-US" dirty="0">
                <a:latin typeface="Gill Sans MT" charset="0"/>
                <a:ea typeface="ＭＳ Ｐゴシック" charset="-128"/>
              </a:rPr>
              <a:t>’</a:t>
            </a:r>
            <a:r>
              <a:rPr lang="en-US" altLang="ja-JP" dirty="0">
                <a:latin typeface="Gill Sans MT" charset="0"/>
                <a:ea typeface="ＭＳ Ｐゴシック" charset="-128"/>
              </a:rPr>
              <a:t>t affect rest of system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=== layering: decompose the delivery into fundamental components ===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(view from Scott </a:t>
            </a:r>
            <a:r>
              <a:rPr lang="en-US" altLang="en-US" dirty="0" err="1">
                <a:latin typeface="Times New Roman" charset="0"/>
                <a:ea typeface="ＭＳ Ｐゴシック" charset="-128"/>
              </a:rPr>
              <a:t>Shenker</a:t>
            </a:r>
            <a:r>
              <a:rPr lang="en-US" altLang="en-US" dirty="0">
                <a:latin typeface="Times New Roman" charset="0"/>
                <a:ea typeface="ＭＳ Ｐゴシック" charset="-128"/>
              </a:rPr>
              <a:t>)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================================</a:t>
            </a:r>
          </a:p>
        </p:txBody>
      </p:sp>
    </p:spTree>
    <p:extLst>
      <p:ext uri="{BB962C8B-B14F-4D97-AF65-F5344CB8AC3E}">
        <p14:creationId xmlns:p14="http://schemas.microsoft.com/office/powerpoint/2010/main" val="240149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881C37D-7B1E-9E4E-B9BA-A4BBBDD3779B}" type="slidenum">
              <a:rPr lang="en-US" altLang="en-US" sz="1300">
                <a:latin typeface="Times New Roman" charset="0"/>
              </a:rPr>
              <a:pPr/>
              <a:t>71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  <a:ea typeface="ＭＳ Ｐゴシック" charset="-128"/>
              </a:rPr>
              <a:t>Let us use air traveling as the example to illustrate</a:t>
            </a:r>
            <a:r>
              <a:rPr lang="en-US" altLang="en-US" baseline="0" dirty="0">
                <a:latin typeface="Times New Roman" charset="0"/>
                <a:ea typeface="ＭＳ Ｐゴシック" charset="-128"/>
              </a:rPr>
              <a:t> the advantage of layering, how does it help</a:t>
            </a:r>
            <a:r>
              <a:rPr lang="en-US" altLang="en-US" dirty="0">
                <a:latin typeface="Times New Roman" charset="0"/>
                <a:ea typeface="ＭＳ Ｐゴシック" charset="-128"/>
              </a:rPr>
              <a:t> to organize structures over the Internet. 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One way is to describe each action you have taken in order. 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First, You purchase your ticket, check in your baggage, go to the gate, and eventually get loaded. 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The airplane takes off and carries you to the destination.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After your plane lands, you will first depart the gate and claim your bags. If the trip is bad, you may complain about the flight. 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It is similar to computer networking. Packets are shipped from the source to the destination, as you are carried from one place to another. 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Though all the steps are complicated, there is one way to simplify it. That is “Layering”. 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41847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134C5F0-2BF7-174E-96FE-9C8E8A67FBF6}" type="slidenum">
              <a:rPr lang="en-US" altLang="en-US" sz="1300">
                <a:latin typeface="Times New Roman" charset="0"/>
              </a:rPr>
              <a:pPr/>
              <a:t>72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  <a:ea typeface="ＭＳ Ｐゴシック" charset="-128"/>
              </a:rPr>
              <a:t>[Key: Layering]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This figure divides all the functionality into layers.  Each layer implements one service. 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For example, the upper layer is “ticket”. It is responsible for all functionality relevant to the ticket, such as purchasing a ticket. 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The next lower layers are responsible for “baggage”, gate, taking off or landing, or routing. 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The layered architecture provides a well-defined part for a large and complex system. 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The service in one layer is provided via the actions within this layer. 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Such a service only relies on the layer below. 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For example, the ticket layer never cares about the the airplane routing layer. 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It only need to ensure that it can obtain the baggage service for ticketed-users.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============ benefits of layering</a:t>
            </a:r>
            <a:r>
              <a:rPr lang="en-US" altLang="en-US" baseline="0" dirty="0">
                <a:latin typeface="Times New Roman" charset="0"/>
                <a:ea typeface="ＭＳ Ｐゴシック" charset="-128"/>
              </a:rPr>
              <a:t> ======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For example, changing the procedure at the gate will not change the rest system. 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For example, we now follow the order of boarding group</a:t>
            </a:r>
            <a:r>
              <a:rPr lang="en-US" altLang="en-US" baseline="0" dirty="0">
                <a:latin typeface="Times New Roman" charset="0"/>
                <a:ea typeface="ＭＳ Ｐゴシック" charset="-128"/>
              </a:rPr>
              <a:t>: priority, </a:t>
            </a:r>
            <a:r>
              <a:rPr lang="en-US" altLang="en-US" dirty="0">
                <a:latin typeface="Times New Roman" charset="0"/>
                <a:ea typeface="ＭＳ Ｐゴシック" charset="-128"/>
              </a:rPr>
              <a:t> 1, 2, 3, 4, but it is OK to use the reverse order. Group 4 boards first. 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Q: layering makes the system simple, but are there any downsides? 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(hide information and make it perform worse. For example, if your premier access is only available in the ticket layer, there is no privilege during boarding.)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In fact: some cross-layer designs are proposed; Later, we will see the network protocols do not strictly follow the layering design. (TCP use the IP information)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53960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148DFA2-92F9-A14B-BC66-77AE6A57E5EF}" type="slidenum">
              <a:rPr lang="en-US" altLang="en-US" sz="1300">
                <a:latin typeface="Times New Roman" charset="0"/>
              </a:rPr>
              <a:pPr/>
              <a:t>73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  <a:ea typeface="ＭＳ Ｐゴシック" charset="-128"/>
              </a:rPr>
              <a:t>Now we look at the Internet protocol stack. There are five layers. We take a top-down approach, first covering the application layer and then to physical layer. 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The app layer is distributed over multiple end systems. This protocol allows the application in one end can communicate with the app layer in another end. 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Transport layer is responsible for data transfer in support of various applications. 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Network layer: route from source to </a:t>
            </a:r>
            <a:r>
              <a:rPr lang="en-US" altLang="en-US" dirty="0" err="1">
                <a:latin typeface="Times New Roman" charset="0"/>
                <a:ea typeface="ＭＳ Ｐゴシック" charset="-128"/>
              </a:rPr>
              <a:t>dest</a:t>
            </a:r>
            <a:endParaRPr lang="en-US" altLang="en-US" dirty="0">
              <a:latin typeface="Times New Roman" charset="0"/>
              <a:ea typeface="ＭＳ Ｐゴシック" charset="-128"/>
            </a:endParaRP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Link:            data transfer between neighbors 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PHY:           move each bit from one node to another.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=== layering: decompose the delivery into fundamental components ===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(view from Scott </a:t>
            </a:r>
            <a:r>
              <a:rPr lang="en-US" altLang="en-US" dirty="0" err="1">
                <a:latin typeface="Times New Roman" charset="0"/>
                <a:ea typeface="ＭＳ Ｐゴシック" charset="-128"/>
              </a:rPr>
              <a:t>Shenker</a:t>
            </a:r>
            <a:r>
              <a:rPr lang="en-US" altLang="en-US" dirty="0">
                <a:latin typeface="Times New Roman" charset="0"/>
                <a:ea typeface="ＭＳ Ｐゴシック" charset="-128"/>
              </a:rPr>
              <a:t>)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Applications</a:t>
            </a:r>
          </a:p>
          <a:p>
            <a:r>
              <a:rPr lang="is-IS" altLang="en-US" dirty="0">
                <a:latin typeface="Times New Roman" charset="0"/>
                <a:ea typeface="ＭＳ Ｐゴシック" charset="-128"/>
              </a:rPr>
              <a:t>… built on ...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R</a:t>
            </a:r>
            <a:r>
              <a:rPr lang="is-IS" altLang="en-US" dirty="0">
                <a:latin typeface="Times New Roman" charset="0"/>
                <a:ea typeface="ＭＳ Ｐゴシック" charset="-128"/>
              </a:rPr>
              <a:t>eliable (or unreliable) transport </a:t>
            </a:r>
          </a:p>
          <a:p>
            <a:r>
              <a:rPr lang="is-IS" altLang="en-US" dirty="0">
                <a:latin typeface="Times New Roman" charset="0"/>
                <a:ea typeface="ＭＳ Ｐゴシック" charset="-128"/>
              </a:rPr>
              <a:t>… built on ...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Best-effort global packet delivery </a:t>
            </a:r>
          </a:p>
          <a:p>
            <a:r>
              <a:rPr lang="is-IS" altLang="en-US" dirty="0">
                <a:latin typeface="Times New Roman" charset="0"/>
                <a:ea typeface="ＭＳ Ｐゴシック" charset="-128"/>
              </a:rPr>
              <a:t>… built on ...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Best-effort local packet delivery </a:t>
            </a:r>
          </a:p>
          <a:p>
            <a:r>
              <a:rPr lang="is-IS" altLang="en-US" dirty="0">
                <a:latin typeface="Times New Roman" charset="0"/>
                <a:ea typeface="ＭＳ Ｐゴシック" charset="-128"/>
              </a:rPr>
              <a:t>… built on ...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Physical transfer of bits 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Application: message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Transport:  segment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Network:   datagram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Link:        frame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Generally speaking: packet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77595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148DFA2-92F9-A14B-BC66-77AE6A57E5EF}" type="slidenum">
              <a:rPr lang="en-US" altLang="en-US" sz="1300">
                <a:latin typeface="Times New Roman" charset="0"/>
              </a:rPr>
              <a:pPr/>
              <a:t>74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  <a:ea typeface="ＭＳ Ｐゴシック" charset="-128"/>
              </a:rPr>
              <a:t>Now we look at the Internet protocol stack. There are five layers. We take a top-down approach, first covering the application layer and then to physical layer. 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The app layer is distributed over multiple end systems. This protocol allows the application in one end can communicate with the app layer in another end. 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Transport layer is responsible for data transfer in support of various applications. 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Network layer: route from source to </a:t>
            </a:r>
            <a:r>
              <a:rPr lang="en-US" altLang="en-US" dirty="0" err="1">
                <a:latin typeface="Times New Roman" charset="0"/>
                <a:ea typeface="ＭＳ Ｐゴシック" charset="-128"/>
              </a:rPr>
              <a:t>dest</a:t>
            </a:r>
            <a:endParaRPr lang="en-US" altLang="en-US" dirty="0">
              <a:latin typeface="Times New Roman" charset="0"/>
              <a:ea typeface="ＭＳ Ｐゴシック" charset="-128"/>
            </a:endParaRP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Link:            data transfer between neighbors 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PHY:           move each bit from one node to another.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=== layering: decompose the delivery into fundamental components ===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(view from Scott </a:t>
            </a:r>
            <a:r>
              <a:rPr lang="en-US" altLang="en-US" dirty="0" err="1">
                <a:latin typeface="Times New Roman" charset="0"/>
                <a:ea typeface="ＭＳ Ｐゴシック" charset="-128"/>
              </a:rPr>
              <a:t>Shenker</a:t>
            </a:r>
            <a:r>
              <a:rPr lang="en-US" altLang="en-US" dirty="0">
                <a:latin typeface="Times New Roman" charset="0"/>
                <a:ea typeface="ＭＳ Ｐゴシック" charset="-128"/>
              </a:rPr>
              <a:t>)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Applications</a:t>
            </a:r>
          </a:p>
          <a:p>
            <a:r>
              <a:rPr lang="is-IS" altLang="en-US" dirty="0">
                <a:latin typeface="Times New Roman" charset="0"/>
                <a:ea typeface="ＭＳ Ｐゴシック" charset="-128"/>
              </a:rPr>
              <a:t>… built on ...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R</a:t>
            </a:r>
            <a:r>
              <a:rPr lang="is-IS" altLang="en-US" dirty="0">
                <a:latin typeface="Times New Roman" charset="0"/>
                <a:ea typeface="ＭＳ Ｐゴシック" charset="-128"/>
              </a:rPr>
              <a:t>eliable (or unreliable) transport </a:t>
            </a:r>
          </a:p>
          <a:p>
            <a:r>
              <a:rPr lang="is-IS" altLang="en-US" dirty="0">
                <a:latin typeface="Times New Roman" charset="0"/>
                <a:ea typeface="ＭＳ Ｐゴシック" charset="-128"/>
              </a:rPr>
              <a:t>… built on ...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Best-effort global packet delivery </a:t>
            </a:r>
          </a:p>
          <a:p>
            <a:r>
              <a:rPr lang="is-IS" altLang="en-US" dirty="0">
                <a:latin typeface="Times New Roman" charset="0"/>
                <a:ea typeface="ＭＳ Ｐゴシック" charset="-128"/>
              </a:rPr>
              <a:t>… built on ...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Best-effort local packet delivery </a:t>
            </a:r>
          </a:p>
          <a:p>
            <a:r>
              <a:rPr lang="is-IS" altLang="en-US" dirty="0">
                <a:latin typeface="Times New Roman" charset="0"/>
                <a:ea typeface="ＭＳ Ｐゴシック" charset="-128"/>
              </a:rPr>
              <a:t>… built on ...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Physical transfer of bits 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3009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601C0CCA-BF7B-7F4B-8D96-A4D59EC0F3E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DC8859A6-2B39-DC4B-B392-3EA763F7F029}" type="slidenum">
              <a:rPr lang="en-US" altLang="en-US" sz="1300">
                <a:latin typeface="Times New Roman" panose="02020603050405020304" pitchFamily="18" charset="0"/>
              </a:rPr>
              <a:pPr algn="r"/>
              <a:t>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3A6A89DE-ECDD-5B4F-86E7-B06F641923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E256D618-0BCB-8347-8113-4DD0B05F1E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6DD154E-3827-DF4A-9B42-3F387A4EF8F9}" type="slidenum">
              <a:rPr lang="en-US" altLang="en-US" sz="1300">
                <a:latin typeface="Times New Roman" charset="0"/>
              </a:rPr>
              <a:pPr/>
              <a:t>75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There are another two layers in ISO/OSI model.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[presentation]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[session]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They should be implemented in the app layer. 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But they are not used in practice. </a:t>
            </a:r>
          </a:p>
        </p:txBody>
      </p:sp>
    </p:spTree>
    <p:extLst>
      <p:ext uri="{BB962C8B-B14F-4D97-AF65-F5344CB8AC3E}">
        <p14:creationId xmlns:p14="http://schemas.microsoft.com/office/powerpoint/2010/main" val="21378280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D18A8AB-6D41-6F41-890E-0C2AA82B6B61}" type="slidenum">
              <a:rPr lang="en-US" altLang="en-US" sz="1300">
                <a:latin typeface="Times New Roman" charset="0"/>
              </a:rPr>
              <a:pPr/>
              <a:t>76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  <a:ea typeface="ＭＳ Ｐゴシック" charset="-128"/>
              </a:rPr>
              <a:t>Now we will how data packets are transferred up and down the protocol stack. We use this animation to explain two important concepts: encapsulation and </a:t>
            </a:r>
            <a:r>
              <a:rPr lang="en-US" altLang="en-US" dirty="0" err="1">
                <a:latin typeface="Times New Roman" charset="0"/>
                <a:ea typeface="ＭＳ Ｐゴシック" charset="-128"/>
              </a:rPr>
              <a:t>decapsulation</a:t>
            </a:r>
            <a:r>
              <a:rPr lang="en-US" altLang="en-US" dirty="0">
                <a:latin typeface="Times New Roman" charset="0"/>
                <a:ea typeface="ＭＳ Ｐゴシック" charset="-128"/>
              </a:rPr>
              <a:t>.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At the sender, the message is first passed from the application to the transport layer. When it arrives the transport layer, it will append additional information, which is called transport-layer header. (</a:t>
            </a:r>
            <a:r>
              <a:rPr lang="en-US" altLang="en-US" dirty="0" err="1">
                <a:latin typeface="Times New Roman" charset="0"/>
                <a:ea typeface="ＭＳ Ｐゴシック" charset="-128"/>
              </a:rPr>
              <a:t>Ht</a:t>
            </a:r>
            <a:r>
              <a:rPr lang="en-US" altLang="en-US" dirty="0">
                <a:latin typeface="Times New Roman" charset="0"/>
                <a:ea typeface="ＭＳ Ｐゴシック" charset="-128"/>
              </a:rPr>
              <a:t>), ….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It will be </a:t>
            </a:r>
            <a:r>
              <a:rPr lang="en-US" altLang="en-US" dirty="0" err="1">
                <a:latin typeface="Times New Roman" charset="0"/>
                <a:ea typeface="ＭＳ Ｐゴシック" charset="-128"/>
              </a:rPr>
              <a:t>phyisically</a:t>
            </a:r>
            <a:r>
              <a:rPr lang="en-US" altLang="en-US" dirty="0">
                <a:latin typeface="Times New Roman" charset="0"/>
                <a:ea typeface="ＭＳ Ｐゴシック" charset="-128"/>
              </a:rPr>
              <a:t> sent out. 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Switch is a L2 equipment and the router is a L3 one. 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It removes the L2 header and moves it to the network layer. 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When it arrives at the destination, </a:t>
            </a:r>
            <a:r>
              <a:rPr lang="en-US" altLang="en-US" dirty="0" err="1">
                <a:latin typeface="Times New Roman" charset="0"/>
                <a:ea typeface="ＭＳ Ｐゴシック" charset="-128"/>
              </a:rPr>
              <a:t>decapsulation</a:t>
            </a:r>
            <a:r>
              <a:rPr lang="en-US" altLang="en-US" dirty="0">
                <a:latin typeface="Times New Roman" charset="0"/>
                <a:ea typeface="ＭＳ Ｐゴシック" charset="-128"/>
              </a:rPr>
              <a:t> is done in a reverse order. 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Eventually, M arrives at the application layer in the destination end. 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====</a:t>
            </a:r>
            <a:endParaRPr lang="en-US" altLang="en-US" dirty="0">
              <a:latin typeface="Times New Roman" charset="0"/>
              <a:ea typeface="ＭＳ Ｐゴシック" charset="-128"/>
            </a:endParaRP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Application: message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Transport:  segment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Network:   datagram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Link:        frame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Generally speaking: packet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71277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fld id="{8D9FBBE0-C0E7-794B-9D4D-B2CA3E5B7A6D}" type="slidenum">
              <a:rPr lang="en-US" altLang="en-US" sz="1300">
                <a:latin typeface="Times New Roman" charset="0"/>
              </a:rPr>
              <a:pPr algn="r"/>
              <a:t>78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Chap1 overview (stop here)</a:t>
            </a:r>
          </a:p>
        </p:txBody>
      </p:sp>
    </p:spTree>
    <p:extLst>
      <p:ext uri="{BB962C8B-B14F-4D97-AF65-F5344CB8AC3E}">
        <p14:creationId xmlns:p14="http://schemas.microsoft.com/office/powerpoint/2010/main" val="3959660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fld id="{5F21FD16-4407-164F-B4CF-14607F568543}" type="slidenum">
              <a:rPr lang="en-US" altLang="en-US" sz="1300">
                <a:latin typeface="Times New Roman" charset="0"/>
              </a:rPr>
              <a:pPr algn="r"/>
              <a:t>9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  <a:ea typeface="ＭＳ Ｐゴシック" charset="-128"/>
              </a:rPr>
              <a:t>Q1: What are hosts as you know?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(How to identify whether an equipment is a host?)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r>
              <a:rPr lang="en-US" altLang="en-US" dirty="0" err="1">
                <a:latin typeface="Times New Roman" charset="0"/>
                <a:ea typeface="ＭＳ Ｐゴシック" charset="-128"/>
              </a:rPr>
              <a:t>SmartCar</a:t>
            </a:r>
            <a:r>
              <a:rPr lang="en-US" altLang="en-US" dirty="0">
                <a:latin typeface="Times New Roman" charset="0"/>
                <a:ea typeface="ＭＳ Ｐゴシック" charset="-128"/>
              </a:rPr>
              <a:t>, Smart-Camera, </a:t>
            </a:r>
            <a:r>
              <a:rPr lang="en-US" altLang="en-US" dirty="0" err="1">
                <a:latin typeface="Times New Roman" charset="0"/>
                <a:ea typeface="ＭＳ Ｐゴシック" charset="-128"/>
              </a:rPr>
              <a:t>iWatch</a:t>
            </a:r>
            <a:r>
              <a:rPr lang="en-US" altLang="en-US" dirty="0">
                <a:latin typeface="Times New Roman" charset="0"/>
                <a:ea typeface="ＭＳ Ｐゴシック" charset="-128"/>
              </a:rPr>
              <a:t>, </a:t>
            </a:r>
            <a:r>
              <a:rPr lang="en-US" altLang="en-US" dirty="0" err="1">
                <a:latin typeface="Times New Roman" charset="0"/>
                <a:ea typeface="ＭＳ Ｐゴシック" charset="-128"/>
              </a:rPr>
              <a:t>IoT</a:t>
            </a:r>
            <a:r>
              <a:rPr lang="en-US" altLang="en-US" dirty="0">
                <a:latin typeface="Times New Roman" charset="0"/>
                <a:ea typeface="ＭＳ Ｐゴシック" charset="-128"/>
              </a:rPr>
              <a:t>… (sensors), machines. Data centers (Google Server)?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Q2: Is the link between switcher to the router is a communication link?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(sometimes, hop)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Q3: Do the routers and switches run network apps? (</a:t>
            </a:r>
            <a:r>
              <a:rPr lang="en-US" altLang="en-US" dirty="0" err="1">
                <a:latin typeface="Times New Roman" charset="0"/>
                <a:ea typeface="ＭＳ Ｐゴシック" charset="-128"/>
              </a:rPr>
              <a:t>e.g</a:t>
            </a:r>
            <a:r>
              <a:rPr lang="en-US" altLang="en-US" dirty="0">
                <a:latin typeface="Times New Roman" charset="0"/>
                <a:ea typeface="ＭＳ Ｐゴシック" charset="-128"/>
              </a:rPr>
              <a:t>, web browsing?)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What is the difference between the hosts and routers??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(Internet: offers services for end-to-end (host to host). While routers and switches are used to make it happen (forward chunks of data in between)</a:t>
            </a: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  <a:p>
            <a:endParaRPr lang="en-US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010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23A50CE6-A3F1-E443-AE0C-9E862B2322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358169A-DB25-B34C-82A9-1B1686999512}" type="slidenum">
              <a:rPr lang="en-US" altLang="en-US" sz="1300">
                <a:latin typeface="Times New Roman" panose="02020603050405020304" pitchFamily="18" charset="0"/>
              </a:rPr>
              <a:pPr/>
              <a:t>10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2BB59CAF-5978-FC4C-A39B-4D985CD99B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1E9FD5CF-6612-0D4B-BC0C-5433DF347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61749C99-EDA4-F443-A7EA-057E779F3B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51DDCB9-A436-6F4A-BD8C-4B2083CCC0DC}" type="slidenum">
              <a:rPr lang="en-US" altLang="en-US" sz="1300">
                <a:latin typeface="Times New Roman" panose="02020603050405020304" pitchFamily="18" charset="0"/>
              </a:rPr>
              <a:pPr/>
              <a:t>11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6039C1D2-709C-BF41-9628-7FDAD27170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24AA5235-F9B2-E645-8BA3-75BF92A27D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3553451-3A86-6649-B455-126437FE081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E310B8-CAB1-B844-933B-6EC85815BF8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2-</a:t>
            </a:r>
            <a:fld id="{43F5CFF9-C2F0-4348-9AD4-EAACE9A907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26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91B6B-0B7E-4743-9E7C-296F63BD3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332AB2-CE33-1E40-880C-AB3E89B2764A}" type="datetime1">
              <a:rPr lang="en-US" altLang="en-US"/>
              <a:pPr/>
              <a:t>3/29/20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91758-26E6-1641-BE75-4521E21F3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D1AB4-2764-CF4F-83E6-D0F4761A4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1-</a:t>
            </a:r>
            <a:fld id="{FB6787ED-7AA7-1F47-87B8-FD7A3B2770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7697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30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30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2A393-7AC4-AE46-9524-7C729F854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B440FA-E20B-B842-B58A-B77AE7BDE3B1}" type="datetime1">
              <a:rPr lang="en-US" altLang="en-US"/>
              <a:pPr/>
              <a:t>3/29/20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E5526-837C-1B43-8A88-B67E2EAED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335F1-7E70-2C4F-A3DE-7A57FC3E7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1-</a:t>
            </a:r>
            <a:fld id="{A483409F-3FF4-9247-9957-FBF47017B0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8404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11313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495800" y="1611313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495800" y="4011613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D3DD1D7-1F29-E841-824A-12A0FF83C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D9E6E8-194C-D64C-9AA8-D02E6F669ADE}" type="datetime1">
              <a:rPr lang="en-US" altLang="en-US"/>
              <a:pPr/>
              <a:t>3/29/20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F95746-D2B6-A749-9D6D-45F1A3BB5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43EE95-E525-9C40-955D-FE7CC2A0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</a:t>
            </a:r>
            <a:fld id="{1152045C-0480-644D-9850-407F52234AB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066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32632F0-15B6-F942-BAD2-4873E99589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DAEDD0-46F6-8245-90E8-95B67CBDFBCC}" type="datetime1">
              <a:rPr lang="en-US" altLang="en-US"/>
              <a:pPr/>
              <a:t>3/29/20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BA96C31-BB28-F642-9CB4-2A11636DA5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727FFB4-A7ED-BF47-A012-0BD66E6BB8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2-</a:t>
            </a:r>
            <a:fld id="{3086CA03-C4E0-144E-B853-712E054D43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082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8CC314C-A949-3649-A602-BAB7EF5EEA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0C3F91-B0EB-CA41-BF92-5BB97A2082A0}" type="datetime1">
              <a:rPr lang="en-US" altLang="en-US"/>
              <a:pPr/>
              <a:t>3/29/20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2911049-DE3F-E644-BAC8-1AF1913CB9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29A2165-9C56-7449-8D94-8444CE4FC0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2-</a:t>
            </a:r>
            <a:fld id="{CCD0EBF7-52FA-0143-8856-1E4811138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8782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11313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11313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AF2442-A3B7-9743-9523-28814DC4EE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7A77B0-A690-5945-85E0-2DF5938C99B4}" type="datetime1">
              <a:rPr lang="en-US" altLang="en-US"/>
              <a:pPr/>
              <a:t>3/29/20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FD7465-BCA3-6C48-972B-E81A03DC50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D02DDC-B681-AE4B-AFFE-3E4D320313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2-</a:t>
            </a:r>
            <a:fld id="{3EBDAAF6-7A75-F848-B683-16EF8F65A8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9933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1EDCE80-101B-CC4A-BC36-EB7F79E49F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D40319-2B0E-9D4F-B14D-7DF3B0161193}" type="datetime1">
              <a:rPr lang="en-US" altLang="en-US"/>
              <a:pPr/>
              <a:t>3/29/20</a:t>
            </a:fld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DDE4E20-C78E-E14A-8657-FD08F9DE4D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3AE34F7-0D7F-4442-9C4E-3D38D8AFCD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2-</a:t>
            </a:r>
            <a:fld id="{7B8D69A6-C306-3544-AABD-319C7B0B69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4298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C2101E3-0943-2B48-A824-0D9B483ED8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65F1CB-B954-BC44-8B4D-6B5534B40841}" type="datetime1">
              <a:rPr lang="en-US" altLang="en-US"/>
              <a:pPr/>
              <a:t>3/29/20</a:t>
            </a:fld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A2CE33C-8793-C046-B3A7-E9AC885CAA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1D33C31-B768-034E-8DCE-FB029CBD14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2-</a:t>
            </a:r>
            <a:fld id="{0D1FC705-5347-244C-9BAE-F085CE1253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8347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228A36-5A2F-2741-BB2C-3ED86D0F5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B4EB69-4E89-4144-B463-880F96847845}" type="datetime1">
              <a:rPr lang="en-US" altLang="en-US"/>
              <a:pPr/>
              <a:t>3/29/20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C89D9A-A28D-B649-8B7B-C85BEE4A2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08141-A37D-7740-BCFD-C65C11DBF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1-</a:t>
            </a:r>
            <a:fld id="{CCCA358E-55DC-EA4E-AE7D-2B1240733A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4624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F6DD2-B5B1-E542-A887-79F9C5077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138ECDC-123D-EB4E-8E17-CC195F742735}" type="datetime1">
              <a:rPr lang="en-US" altLang="en-US"/>
              <a:pPr/>
              <a:t>3/29/20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6C9D5-8F30-044B-B6DB-7D43D5B73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0A17D-8A30-654F-AEB9-F71E2A7D0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1-</a:t>
            </a:r>
            <a:fld id="{5BDF04A1-65DB-B940-8F29-0B9EED9728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5339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F68AD3-0A22-2647-9E37-315BFC46D7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7C08E2-654F-F54A-ABEB-73AE58B4A9E4}" type="datetime1">
              <a:rPr lang="en-US" altLang="en-US"/>
              <a:pPr/>
              <a:t>3/29/20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C77CB7-767A-3341-8E3C-99FF618263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DDE874-56F9-1A43-8802-61AA864EC0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2-</a:t>
            </a:r>
            <a:fld id="{906E283A-B212-3C45-B340-A370012C7A1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5070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569DA66-0AE2-5E4F-9717-B1E6EBFABD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D7B41C4-9F88-894D-92BD-98A52400DD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11313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5F57588-479A-8644-BB7F-3CF5ED8278A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anose="02020603050405020304" pitchFamily="18" charset="0"/>
              </a:defRPr>
            </a:lvl1pPr>
          </a:lstStyle>
          <a:p>
            <a:fld id="{114C7E30-676D-6E4F-8B0A-C92374DD7005}" type="datetime1">
              <a:rPr lang="en-US" altLang="en-US"/>
              <a:pPr/>
              <a:t>3/29/20</a:t>
            </a:fld>
            <a:endParaRPr lang="en-US" altLang="en-US"/>
          </a:p>
        </p:txBody>
      </p:sp>
      <p:sp>
        <p:nvSpPr>
          <p:cNvPr id="195589" name="Rectangle 5">
            <a:extLst>
              <a:ext uri="{FF2B5EF4-FFF2-40B4-BE49-F238E27FC236}">
                <a16:creationId xmlns:a16="http://schemas.microsoft.com/office/drawing/2014/main" id="{669751C6-E76D-0741-85D5-D58CF44ADDA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76888" y="6467475"/>
            <a:ext cx="28956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195590" name="Rectangle 6">
            <a:extLst>
              <a:ext uri="{FF2B5EF4-FFF2-40B4-BE49-F238E27FC236}">
                <a16:creationId xmlns:a16="http://schemas.microsoft.com/office/drawing/2014/main" id="{3B6C1999-3227-DC46-8F57-15784D25855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24850" y="6462713"/>
            <a:ext cx="676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anose="020B0604030504040204" pitchFamily="34" charset="0"/>
              </a:defRPr>
            </a:lvl1pPr>
          </a:lstStyle>
          <a:p>
            <a:r>
              <a:rPr lang="en-US" altLang="en-US"/>
              <a:t>2-</a:t>
            </a:r>
            <a:fld id="{E4E67C41-2621-CF40-A6C7-4646A88B12D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7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8" r:id="rId7"/>
    <p:sldLayoutId id="2147484149" r:id="rId8"/>
    <p:sldLayoutId id="2147484146" r:id="rId9"/>
    <p:sldLayoutId id="2147484150" r:id="rId10"/>
    <p:sldLayoutId id="2147484151" r:id="rId11"/>
    <p:sldLayoutId id="2147484152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0"/>
        </a:buClr>
        <a:buSzPct val="100000"/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0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0"/>
        </a:buClr>
        <a:buFont typeface="Wingdings" pitchFamily="2" charset="2"/>
        <a:buChar char="§"/>
        <a:defRPr sz="2000">
          <a:solidFill>
            <a:schemeClr val="tx1"/>
          </a:solidFill>
          <a:latin typeface="Comic Sans MS" pitchFamily="66" charset="0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90"/>
        </a:buClr>
        <a:buFont typeface="Wingdings" pitchFamily="2" charset="2"/>
        <a:buChar char="§"/>
        <a:defRPr sz="2000">
          <a:solidFill>
            <a:schemeClr val="tx1"/>
          </a:solidFill>
          <a:latin typeface="Times New Roman" pitchFamily="18" charset="0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90"/>
        </a:buClr>
        <a:buFont typeface="Wingdings" pitchFamily="2" charset="2"/>
        <a:buChar char="§"/>
        <a:defRPr sz="2000">
          <a:solidFill>
            <a:schemeClr val="tx1"/>
          </a:solidFill>
          <a:latin typeface="Times New Roman" pitchFamily="18" charset="0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6.png"/><Relationship Id="rId21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.png"/><Relationship Id="rId7" Type="http://schemas.openxmlformats.org/officeDocument/2006/relationships/image" Target="../media/image40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25.png"/><Relationship Id="rId5" Type="http://schemas.openxmlformats.org/officeDocument/2006/relationships/image" Target="../media/image38.png"/><Relationship Id="rId10" Type="http://schemas.openxmlformats.org/officeDocument/2006/relationships/image" Target="../media/image34.png"/><Relationship Id="rId4" Type="http://schemas.openxmlformats.org/officeDocument/2006/relationships/image" Target="../media/image4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6.png"/><Relationship Id="rId3" Type="http://schemas.openxmlformats.org/officeDocument/2006/relationships/image" Target="../media/image38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png"/><Relationship Id="rId3" Type="http://schemas.openxmlformats.org/officeDocument/2006/relationships/image" Target="../media/image6.png"/><Relationship Id="rId7" Type="http://schemas.openxmlformats.org/officeDocument/2006/relationships/image" Target="../media/image53.png"/><Relationship Id="rId12" Type="http://schemas.openxmlformats.org/officeDocument/2006/relationships/image" Target="../media/image3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10" Type="http://schemas.openxmlformats.org/officeDocument/2006/relationships/image" Target="../media/image56.png"/><Relationship Id="rId4" Type="http://schemas.openxmlformats.org/officeDocument/2006/relationships/image" Target="../media/image4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tiff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4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30.png"/><Relationship Id="rId9" Type="http://schemas.openxmlformats.org/officeDocument/2006/relationships/image" Target="../media/image69.png"/><Relationship Id="rId1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4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30.png"/><Relationship Id="rId9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emf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0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1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3.e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85.emf"/><Relationship Id="rId4" Type="http://schemas.openxmlformats.org/officeDocument/2006/relationships/image" Target="../media/image82.emf"/><Relationship Id="rId9" Type="http://schemas.openxmlformats.org/officeDocument/2006/relationships/oleObject" Target="../embeddings/oleObject8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emf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4.png"/><Relationship Id="rId7" Type="http://schemas.openxmlformats.org/officeDocument/2006/relationships/image" Target="../media/image29.png"/><Relationship Id="rId12" Type="http://schemas.openxmlformats.org/officeDocument/2006/relationships/image" Target="../media/image3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3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5.pn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10" Type="http://schemas.openxmlformats.org/officeDocument/2006/relationships/image" Target="../media/image30.png"/><Relationship Id="rId19" Type="http://schemas.openxmlformats.org/officeDocument/2006/relationships/image" Target="../media/image26.png"/><Relationship Id="rId4" Type="http://schemas.openxmlformats.org/officeDocument/2006/relationships/image" Target="../media/image14.png"/><Relationship Id="rId9" Type="http://schemas.openxmlformats.org/officeDocument/2006/relationships/image" Target="../media/image4.png"/><Relationship Id="rId14" Type="http://schemas.openxmlformats.org/officeDocument/2006/relationships/image" Target="../media/image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3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.png"/><Relationship Id="rId18" Type="http://schemas.openxmlformats.org/officeDocument/2006/relationships/image" Target="../media/image32.png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5.png"/><Relationship Id="rId1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.png"/><Relationship Id="rId20" Type="http://schemas.openxmlformats.org/officeDocument/2006/relationships/image" Target="../media/image26.png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11" Type="http://schemas.openxmlformats.org/officeDocument/2006/relationships/image" Target="../media/image30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image" Target="../media/image4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7.png"/><Relationship Id="rId14" Type="http://schemas.openxmlformats.org/officeDocument/2006/relationships/image" Target="../media/image18.png"/><Relationship Id="rId2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BAB9E-8408-D442-8AB6-BFBDFA9362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Internet: A Brief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4A15F-ED48-FF46-9318-C23DD76157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7F6209-9BA7-AD46-8BBF-371C86596C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43F5CFF9-C2F0-4348-9AD4-EAACE9A90750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522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Footer Placeholder 2">
            <a:extLst>
              <a:ext uri="{FF2B5EF4-FFF2-40B4-BE49-F238E27FC236}">
                <a16:creationId xmlns:a16="http://schemas.microsoft.com/office/drawing/2014/main" id="{DF7253C5-AA2A-6A47-9E08-33EDDAEC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40A9E863-909F-794B-B87D-3DE13A5FB6D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201613"/>
            <a:ext cx="7772400" cy="892175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A closer look at network structure: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F687DA1F-CC9C-E048-814B-B053448A3319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7513" y="1381125"/>
            <a:ext cx="4203700" cy="1047750"/>
          </a:xfrm>
        </p:spPr>
        <p:txBody>
          <a:bodyPr/>
          <a:lstStyle/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i="1" dirty="0">
                <a:solidFill>
                  <a:srgbClr val="CC0000"/>
                </a:solidFill>
              </a:rPr>
              <a:t>network edge:</a:t>
            </a:r>
          </a:p>
          <a:p>
            <a:pPr marL="682625" lvl="1" indent="-225425" eaLnBrk="1" hangingPunct="1">
              <a:buSzPct val="100000"/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hosts: clients and servers</a:t>
            </a:r>
          </a:p>
          <a:p>
            <a:pPr marL="682625" lvl="1" indent="-225425" eaLnBrk="1" hangingPunct="1">
              <a:buSzPct val="100000"/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servers often in data centers</a:t>
            </a:r>
          </a:p>
          <a:p>
            <a:pPr lvl="1" eaLnBrk="1" hangingPunct="1">
              <a:buSzPct val="75000"/>
              <a:buFont typeface="Arial"/>
              <a:buChar char="•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0088" name="Rectangle 872">
            <a:extLst>
              <a:ext uri="{FF2B5EF4-FFF2-40B4-BE49-F238E27FC236}">
                <a16:creationId xmlns:a16="http://schemas.microsoft.com/office/drawing/2014/main" id="{540C04D4-58C7-EC4E-8F70-FC10E3FA6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3068638"/>
            <a:ext cx="4027488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95288" indent="-3952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800" i="1">
                <a:solidFill>
                  <a:srgbClr val="CC0000"/>
                </a:solidFill>
                <a:latin typeface="Gill Sans MT" panose="020B0502020104020203" pitchFamily="34" charset="77"/>
              </a:rPr>
              <a:t>access networks, physical media:</a:t>
            </a:r>
            <a:r>
              <a:rPr lang="en-US" altLang="en-US" sz="2800">
                <a:latin typeface="Gill Sans MT" panose="020B0502020104020203" pitchFamily="34" charset="77"/>
              </a:rPr>
              <a:t> wired, wireless communication links</a:t>
            </a:r>
            <a:r>
              <a:rPr lang="en-US" altLang="en-US" sz="2800">
                <a:solidFill>
                  <a:srgbClr val="FF0000"/>
                </a:solidFill>
                <a:latin typeface="Gill Sans MT" panose="020B0502020104020203" pitchFamily="34" charset="77"/>
              </a:rPr>
              <a:t> </a:t>
            </a:r>
            <a:endParaRPr lang="en-US" altLang="en-US">
              <a:latin typeface="Gill Sans MT" panose="020B0502020104020203" pitchFamily="34" charset="77"/>
            </a:endParaRPr>
          </a:p>
        </p:txBody>
      </p:sp>
      <p:sp>
        <p:nvSpPr>
          <p:cNvPr id="10089" name="Rectangle 873">
            <a:extLst>
              <a:ext uri="{FF2B5EF4-FFF2-40B4-BE49-F238E27FC236}">
                <a16:creationId xmlns:a16="http://schemas.microsoft.com/office/drawing/2014/main" id="{B449C05E-F0AA-1147-9C6A-19F26F9E6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" y="4784725"/>
            <a:ext cx="38100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95288" indent="-395288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network core: </a:t>
            </a:r>
          </a:p>
          <a:p>
            <a:pPr marL="628650" lvl="1" indent="-1778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interconnected routers</a:t>
            </a:r>
          </a:p>
          <a:p>
            <a:pPr marL="628650" lvl="1" indent="-1778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network of networks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Char char="q"/>
              <a:defRPr/>
            </a:pPr>
            <a:endParaRPr lang="en-US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4822" name="Picture 544" descr="underline_base">
            <a:extLst>
              <a:ext uri="{FF2B5EF4-FFF2-40B4-BE49-F238E27FC236}">
                <a16:creationId xmlns:a16="http://schemas.microsoft.com/office/drawing/2014/main" id="{9AC46401-1137-E843-8F49-BF0A21B6C0E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8778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3" name="Slide Number Placeholder 3">
            <a:extLst>
              <a:ext uri="{FF2B5EF4-FFF2-40B4-BE49-F238E27FC236}">
                <a16:creationId xmlns:a16="http://schemas.microsoft.com/office/drawing/2014/main" id="{E16E9653-9E0D-AE41-B46E-901E688E1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1133D635-0947-4242-A722-DF142DB690F6}" type="slidenum">
              <a:rPr lang="en-US" altLang="en-US" sz="1200">
                <a:latin typeface="Tahoma" panose="020B0604030504040204" pitchFamily="34" charset="0"/>
              </a:rPr>
              <a:pPr/>
              <a:t>10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34824" name="Group 621">
            <a:extLst>
              <a:ext uri="{FF2B5EF4-FFF2-40B4-BE49-F238E27FC236}">
                <a16:creationId xmlns:a16="http://schemas.microsoft.com/office/drawing/2014/main" id="{548DAC3B-3C29-D54F-A278-D45C76427E73}"/>
              </a:ext>
            </a:extLst>
          </p:cNvPr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34825" name="Freeform 416">
              <a:extLst>
                <a:ext uri="{FF2B5EF4-FFF2-40B4-BE49-F238E27FC236}">
                  <a16:creationId xmlns:a16="http://schemas.microsoft.com/office/drawing/2014/main" id="{69E88A11-9A8F-B24C-B708-6BF452D1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26" name="Freeform 415">
              <a:extLst>
                <a:ext uri="{FF2B5EF4-FFF2-40B4-BE49-F238E27FC236}">
                  <a16:creationId xmlns:a16="http://schemas.microsoft.com/office/drawing/2014/main" id="{9B025260-6D9E-174D-BC3E-F4137EF30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27" name="Freeform 665">
              <a:extLst>
                <a:ext uri="{FF2B5EF4-FFF2-40B4-BE49-F238E27FC236}">
                  <a16:creationId xmlns:a16="http://schemas.microsoft.com/office/drawing/2014/main" id="{4E2B6821-1AB1-214A-AEDA-779E8F1E0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4828" name="Group 666">
              <a:extLst>
                <a:ext uri="{FF2B5EF4-FFF2-40B4-BE49-F238E27FC236}">
                  <a16:creationId xmlns:a16="http://schemas.microsoft.com/office/drawing/2014/main" id="{21401765-6D2D-3F4A-AC67-C1C5F83E22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35435" name="Rectangle 667">
                <a:extLst>
                  <a:ext uri="{FF2B5EF4-FFF2-40B4-BE49-F238E27FC236}">
                    <a16:creationId xmlns:a16="http://schemas.microsoft.com/office/drawing/2014/main" id="{5A7BD4C7-AAFC-F049-B569-E33FC93A9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436" name="AutoShape 668">
                <a:extLst>
                  <a:ext uri="{FF2B5EF4-FFF2-40B4-BE49-F238E27FC236}">
                    <a16:creationId xmlns:a16="http://schemas.microsoft.com/office/drawing/2014/main" id="{6BF98C94-3FAD-6D44-9DFA-7182EDC04A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34829" name="Freeform 669">
              <a:extLst>
                <a:ext uri="{FF2B5EF4-FFF2-40B4-BE49-F238E27FC236}">
                  <a16:creationId xmlns:a16="http://schemas.microsoft.com/office/drawing/2014/main" id="{30417930-33B0-5C44-8868-7F92E263E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0" name="Line 670">
              <a:extLst>
                <a:ext uri="{FF2B5EF4-FFF2-40B4-BE49-F238E27FC236}">
                  <a16:creationId xmlns:a16="http://schemas.microsoft.com/office/drawing/2014/main" id="{96CA6539-10F4-AB42-B38E-A3D81A6AF26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1" name="Line 671">
              <a:extLst>
                <a:ext uri="{FF2B5EF4-FFF2-40B4-BE49-F238E27FC236}">
                  <a16:creationId xmlns:a16="http://schemas.microsoft.com/office/drawing/2014/main" id="{43BFCE4E-BC26-6C42-A3D5-CBF358CB079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2" name="Line 672">
              <a:extLst>
                <a:ext uri="{FF2B5EF4-FFF2-40B4-BE49-F238E27FC236}">
                  <a16:creationId xmlns:a16="http://schemas.microsoft.com/office/drawing/2014/main" id="{B6FFDA8B-9F91-7345-8152-49D6BF00F3C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3" name="Line 674">
              <a:extLst>
                <a:ext uri="{FF2B5EF4-FFF2-40B4-BE49-F238E27FC236}">
                  <a16:creationId xmlns:a16="http://schemas.microsoft.com/office/drawing/2014/main" id="{2028CC9F-31E2-B64D-82E0-CC349DDB4F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4" name="Line 675">
              <a:extLst>
                <a:ext uri="{FF2B5EF4-FFF2-40B4-BE49-F238E27FC236}">
                  <a16:creationId xmlns:a16="http://schemas.microsoft.com/office/drawing/2014/main" id="{919169B4-ED73-AC4F-B9D9-170373245F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5" name="Line 678">
              <a:extLst>
                <a:ext uri="{FF2B5EF4-FFF2-40B4-BE49-F238E27FC236}">
                  <a16:creationId xmlns:a16="http://schemas.microsoft.com/office/drawing/2014/main" id="{AF7A1B73-2254-5F4D-A40B-6D06B227B2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6" name="Line 679">
              <a:extLst>
                <a:ext uri="{FF2B5EF4-FFF2-40B4-BE49-F238E27FC236}">
                  <a16:creationId xmlns:a16="http://schemas.microsoft.com/office/drawing/2014/main" id="{BB80125B-26EE-404A-8575-732F58724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7" name="Line 680">
              <a:extLst>
                <a:ext uri="{FF2B5EF4-FFF2-40B4-BE49-F238E27FC236}">
                  <a16:creationId xmlns:a16="http://schemas.microsoft.com/office/drawing/2014/main" id="{DC9388FF-29A6-244E-B539-DE491F5FB9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8" name="Line 682">
              <a:extLst>
                <a:ext uri="{FF2B5EF4-FFF2-40B4-BE49-F238E27FC236}">
                  <a16:creationId xmlns:a16="http://schemas.microsoft.com/office/drawing/2014/main" id="{FFCEE276-0083-674B-8949-0366E952AC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9" name="Line 683">
              <a:extLst>
                <a:ext uri="{FF2B5EF4-FFF2-40B4-BE49-F238E27FC236}">
                  <a16:creationId xmlns:a16="http://schemas.microsoft.com/office/drawing/2014/main" id="{2151EF71-EAB3-0A47-B8CA-8B80F0A12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4840" name="Picture 684" descr="access_point_stylized_small">
              <a:extLst>
                <a:ext uri="{FF2B5EF4-FFF2-40B4-BE49-F238E27FC236}">
                  <a16:creationId xmlns:a16="http://schemas.microsoft.com/office/drawing/2014/main" id="{8940AEAD-4865-A543-8160-0E52BB3553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41" name="Line 685">
              <a:extLst>
                <a:ext uri="{FF2B5EF4-FFF2-40B4-BE49-F238E27FC236}">
                  <a16:creationId xmlns:a16="http://schemas.microsoft.com/office/drawing/2014/main" id="{E65114F0-986D-8145-BB5D-40953916D8F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2" name="Line 686">
              <a:extLst>
                <a:ext uri="{FF2B5EF4-FFF2-40B4-BE49-F238E27FC236}">
                  <a16:creationId xmlns:a16="http://schemas.microsoft.com/office/drawing/2014/main" id="{B91706FA-0E3A-AF41-B494-92AFE75C7D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4843" name="Picture 708" descr="access_point_stylized_small">
              <a:extLst>
                <a:ext uri="{FF2B5EF4-FFF2-40B4-BE49-F238E27FC236}">
                  <a16:creationId xmlns:a16="http://schemas.microsoft.com/office/drawing/2014/main" id="{D7B13D91-9A40-9743-A764-92D5CD014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44" name="Line 711">
              <a:extLst>
                <a:ext uri="{FF2B5EF4-FFF2-40B4-BE49-F238E27FC236}">
                  <a16:creationId xmlns:a16="http://schemas.microsoft.com/office/drawing/2014/main" id="{CB5B7E3A-4209-774B-BF9E-D46DD2FB1A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5" name="Line 712">
              <a:extLst>
                <a:ext uri="{FF2B5EF4-FFF2-40B4-BE49-F238E27FC236}">
                  <a16:creationId xmlns:a16="http://schemas.microsoft.com/office/drawing/2014/main" id="{67393DD4-B800-4241-BA43-D02ED36F9D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6" name="Line 713">
              <a:extLst>
                <a:ext uri="{FF2B5EF4-FFF2-40B4-BE49-F238E27FC236}">
                  <a16:creationId xmlns:a16="http://schemas.microsoft.com/office/drawing/2014/main" id="{1494BD68-BBF0-D540-ADB1-BE97A51E8E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7" name="Line 714">
              <a:extLst>
                <a:ext uri="{FF2B5EF4-FFF2-40B4-BE49-F238E27FC236}">
                  <a16:creationId xmlns:a16="http://schemas.microsoft.com/office/drawing/2014/main" id="{88D3EC71-A42D-CF4E-80B3-5EAE2A944E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8" name="Line 715">
              <a:extLst>
                <a:ext uri="{FF2B5EF4-FFF2-40B4-BE49-F238E27FC236}">
                  <a16:creationId xmlns:a16="http://schemas.microsoft.com/office/drawing/2014/main" id="{E46B6175-505E-2B4A-A26F-4000A5A62D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9" name="Line 716">
              <a:extLst>
                <a:ext uri="{FF2B5EF4-FFF2-40B4-BE49-F238E27FC236}">
                  <a16:creationId xmlns:a16="http://schemas.microsoft.com/office/drawing/2014/main" id="{7CE9AC2D-7839-F946-956F-05AC538C2A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0" name="Line 717">
              <a:extLst>
                <a:ext uri="{FF2B5EF4-FFF2-40B4-BE49-F238E27FC236}">
                  <a16:creationId xmlns:a16="http://schemas.microsoft.com/office/drawing/2014/main" id="{19F7EDEE-C893-AF45-8D2C-E128A8CEE9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1" name="Line 718">
              <a:extLst>
                <a:ext uri="{FF2B5EF4-FFF2-40B4-BE49-F238E27FC236}">
                  <a16:creationId xmlns:a16="http://schemas.microsoft.com/office/drawing/2014/main" id="{2E030DA2-2C1F-5E4D-9AC8-49E370A469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2" name="Line 719">
              <a:extLst>
                <a:ext uri="{FF2B5EF4-FFF2-40B4-BE49-F238E27FC236}">
                  <a16:creationId xmlns:a16="http://schemas.microsoft.com/office/drawing/2014/main" id="{558EC8E8-BF4A-7B43-8A9F-53A4E18127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3" name="Line 720">
              <a:extLst>
                <a:ext uri="{FF2B5EF4-FFF2-40B4-BE49-F238E27FC236}">
                  <a16:creationId xmlns:a16="http://schemas.microsoft.com/office/drawing/2014/main" id="{597803C9-2F36-3D46-A56A-57BE9CF289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4" name="Line 721">
              <a:extLst>
                <a:ext uri="{FF2B5EF4-FFF2-40B4-BE49-F238E27FC236}">
                  <a16:creationId xmlns:a16="http://schemas.microsoft.com/office/drawing/2014/main" id="{0287544A-A58F-004D-AF0E-1B3611E2FB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5" name="Line 722">
              <a:extLst>
                <a:ext uri="{FF2B5EF4-FFF2-40B4-BE49-F238E27FC236}">
                  <a16:creationId xmlns:a16="http://schemas.microsoft.com/office/drawing/2014/main" id="{FA677C53-08D6-B340-B70B-E4C81C1B03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6" name="Line 723">
              <a:extLst>
                <a:ext uri="{FF2B5EF4-FFF2-40B4-BE49-F238E27FC236}">
                  <a16:creationId xmlns:a16="http://schemas.microsoft.com/office/drawing/2014/main" id="{ECE28453-8C4F-724A-BEA8-C2D53E33EE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7" name="Line 724">
              <a:extLst>
                <a:ext uri="{FF2B5EF4-FFF2-40B4-BE49-F238E27FC236}">
                  <a16:creationId xmlns:a16="http://schemas.microsoft.com/office/drawing/2014/main" id="{063954E0-7852-A143-BC51-14F1340162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8" name="Line 725">
              <a:extLst>
                <a:ext uri="{FF2B5EF4-FFF2-40B4-BE49-F238E27FC236}">
                  <a16:creationId xmlns:a16="http://schemas.microsoft.com/office/drawing/2014/main" id="{F641CC1A-B8CB-8349-8C33-1E963BAB42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9" name="Line 726">
              <a:extLst>
                <a:ext uri="{FF2B5EF4-FFF2-40B4-BE49-F238E27FC236}">
                  <a16:creationId xmlns:a16="http://schemas.microsoft.com/office/drawing/2014/main" id="{503308A2-41CA-504E-BDBB-5CB05DA549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0" name="Line 727">
              <a:extLst>
                <a:ext uri="{FF2B5EF4-FFF2-40B4-BE49-F238E27FC236}">
                  <a16:creationId xmlns:a16="http://schemas.microsoft.com/office/drawing/2014/main" id="{13E394CB-14F2-BA49-9069-5C88BF5EC1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1" name="Line 728">
              <a:extLst>
                <a:ext uri="{FF2B5EF4-FFF2-40B4-BE49-F238E27FC236}">
                  <a16:creationId xmlns:a16="http://schemas.microsoft.com/office/drawing/2014/main" id="{F69B7DA1-8711-804F-BE47-0230C9C6E7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2" name="Oval 407">
              <a:extLst>
                <a:ext uri="{FF2B5EF4-FFF2-40B4-BE49-F238E27FC236}">
                  <a16:creationId xmlns:a16="http://schemas.microsoft.com/office/drawing/2014/main" id="{5B318856-52CC-F64B-9EBF-BACFB7809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4863" name="Rectangle 410">
              <a:extLst>
                <a:ext uri="{FF2B5EF4-FFF2-40B4-BE49-F238E27FC236}">
                  <a16:creationId xmlns:a16="http://schemas.microsoft.com/office/drawing/2014/main" id="{C81041BD-62E7-FC47-A561-721D515E9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4864" name="Oval 411">
              <a:extLst>
                <a:ext uri="{FF2B5EF4-FFF2-40B4-BE49-F238E27FC236}">
                  <a16:creationId xmlns:a16="http://schemas.microsoft.com/office/drawing/2014/main" id="{CD5121D6-3FD1-0E48-AACC-00C18A434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34865" name="Group 732">
              <a:extLst>
                <a:ext uri="{FF2B5EF4-FFF2-40B4-BE49-F238E27FC236}">
                  <a16:creationId xmlns:a16="http://schemas.microsoft.com/office/drawing/2014/main" id="{0A0C9B6D-3BF0-7448-870C-FAB08B0744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35433" name="Freeform 733">
                <a:extLst>
                  <a:ext uri="{FF2B5EF4-FFF2-40B4-BE49-F238E27FC236}">
                    <a16:creationId xmlns:a16="http://schemas.microsoft.com/office/drawing/2014/main" id="{C14C8177-4674-7B4A-9D0E-019666268D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34" name="Freeform 734">
                <a:extLst>
                  <a:ext uri="{FF2B5EF4-FFF2-40B4-BE49-F238E27FC236}">
                    <a16:creationId xmlns:a16="http://schemas.microsoft.com/office/drawing/2014/main" id="{C3FB79AD-467A-E949-BE96-E61213478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866" name="Line 735">
              <a:extLst>
                <a:ext uri="{FF2B5EF4-FFF2-40B4-BE49-F238E27FC236}">
                  <a16:creationId xmlns:a16="http://schemas.microsoft.com/office/drawing/2014/main" id="{6445632A-A68E-054F-A75A-1FD37B1E86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7" name="Line 736">
              <a:extLst>
                <a:ext uri="{FF2B5EF4-FFF2-40B4-BE49-F238E27FC236}">
                  <a16:creationId xmlns:a16="http://schemas.microsoft.com/office/drawing/2014/main" id="{D0AC858B-9C68-9E47-92BB-4A472D2B0D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4868" name="Group 737">
              <a:extLst>
                <a:ext uri="{FF2B5EF4-FFF2-40B4-BE49-F238E27FC236}">
                  <a16:creationId xmlns:a16="http://schemas.microsoft.com/office/drawing/2014/main" id="{21654BBE-2A25-1643-80D9-04362E909F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35425" name="Oval 407">
                <a:extLst>
                  <a:ext uri="{FF2B5EF4-FFF2-40B4-BE49-F238E27FC236}">
                    <a16:creationId xmlns:a16="http://schemas.microsoft.com/office/drawing/2014/main" id="{890442F6-8717-0D4F-89BA-2546407B8D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426" name="Rectangle 410">
                <a:extLst>
                  <a:ext uri="{FF2B5EF4-FFF2-40B4-BE49-F238E27FC236}">
                    <a16:creationId xmlns:a16="http://schemas.microsoft.com/office/drawing/2014/main" id="{A38BB724-AFFA-0046-9454-AF8CE4012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427" name="Oval 411">
                <a:extLst>
                  <a:ext uri="{FF2B5EF4-FFF2-40B4-BE49-F238E27FC236}">
                    <a16:creationId xmlns:a16="http://schemas.microsoft.com/office/drawing/2014/main" id="{ADA3849B-5A09-4C48-BCF3-A700B8ABF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428" name="Group 741">
                <a:extLst>
                  <a:ext uri="{FF2B5EF4-FFF2-40B4-BE49-F238E27FC236}">
                    <a16:creationId xmlns:a16="http://schemas.microsoft.com/office/drawing/2014/main" id="{23B28DC9-43D0-3E45-949A-398A8CB6D9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5431" name="Freeform 742">
                  <a:extLst>
                    <a:ext uri="{FF2B5EF4-FFF2-40B4-BE49-F238E27FC236}">
                      <a16:creationId xmlns:a16="http://schemas.microsoft.com/office/drawing/2014/main" id="{6E2BCDE0-715B-944D-B27F-2A582DA62A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432" name="Freeform 743">
                  <a:extLst>
                    <a:ext uri="{FF2B5EF4-FFF2-40B4-BE49-F238E27FC236}">
                      <a16:creationId xmlns:a16="http://schemas.microsoft.com/office/drawing/2014/main" id="{34F42EDC-1EE2-A243-9D2A-FA75E4A784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5429" name="Line 744">
                <a:extLst>
                  <a:ext uri="{FF2B5EF4-FFF2-40B4-BE49-F238E27FC236}">
                    <a16:creationId xmlns:a16="http://schemas.microsoft.com/office/drawing/2014/main" id="{BBC7F53B-112F-984A-9214-E68D2D4437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30" name="Line 745">
                <a:extLst>
                  <a:ext uri="{FF2B5EF4-FFF2-40B4-BE49-F238E27FC236}">
                    <a16:creationId xmlns:a16="http://schemas.microsoft.com/office/drawing/2014/main" id="{FB1E7D44-B8B2-E54B-A316-F0DA233228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869" name="Group 746">
              <a:extLst>
                <a:ext uri="{FF2B5EF4-FFF2-40B4-BE49-F238E27FC236}">
                  <a16:creationId xmlns:a16="http://schemas.microsoft.com/office/drawing/2014/main" id="{FFB1E307-837F-4D40-98DF-DF35549E2D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35417" name="Oval 407">
                <a:extLst>
                  <a:ext uri="{FF2B5EF4-FFF2-40B4-BE49-F238E27FC236}">
                    <a16:creationId xmlns:a16="http://schemas.microsoft.com/office/drawing/2014/main" id="{86BA4763-4788-BE48-9D68-59CDA5108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418" name="Rectangle 410">
                <a:extLst>
                  <a:ext uri="{FF2B5EF4-FFF2-40B4-BE49-F238E27FC236}">
                    <a16:creationId xmlns:a16="http://schemas.microsoft.com/office/drawing/2014/main" id="{1834D5EB-4DD2-9249-8803-93DA43A97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419" name="Oval 411">
                <a:extLst>
                  <a:ext uri="{FF2B5EF4-FFF2-40B4-BE49-F238E27FC236}">
                    <a16:creationId xmlns:a16="http://schemas.microsoft.com/office/drawing/2014/main" id="{530EE5ED-3C0F-1D4C-AC7B-5255A169C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420" name="Group 750">
                <a:extLst>
                  <a:ext uri="{FF2B5EF4-FFF2-40B4-BE49-F238E27FC236}">
                    <a16:creationId xmlns:a16="http://schemas.microsoft.com/office/drawing/2014/main" id="{2141FBEF-A001-5D49-8E05-BA54A5EBDD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5423" name="Freeform 751">
                  <a:extLst>
                    <a:ext uri="{FF2B5EF4-FFF2-40B4-BE49-F238E27FC236}">
                      <a16:creationId xmlns:a16="http://schemas.microsoft.com/office/drawing/2014/main" id="{A03BAF84-DA60-7248-82D6-6B1EDC9475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424" name="Freeform 752">
                  <a:extLst>
                    <a:ext uri="{FF2B5EF4-FFF2-40B4-BE49-F238E27FC236}">
                      <a16:creationId xmlns:a16="http://schemas.microsoft.com/office/drawing/2014/main" id="{E0FF5C94-5718-2140-8983-DFB6235746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5421" name="Line 753">
                <a:extLst>
                  <a:ext uri="{FF2B5EF4-FFF2-40B4-BE49-F238E27FC236}">
                    <a16:creationId xmlns:a16="http://schemas.microsoft.com/office/drawing/2014/main" id="{5E9D368E-4C93-D146-8E50-B0030BF2E7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22" name="Line 754">
                <a:extLst>
                  <a:ext uri="{FF2B5EF4-FFF2-40B4-BE49-F238E27FC236}">
                    <a16:creationId xmlns:a16="http://schemas.microsoft.com/office/drawing/2014/main" id="{F1C86352-50A5-984F-8BE3-E83C8206FF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870" name="Group 764">
              <a:extLst>
                <a:ext uri="{FF2B5EF4-FFF2-40B4-BE49-F238E27FC236}">
                  <a16:creationId xmlns:a16="http://schemas.microsoft.com/office/drawing/2014/main" id="{117CD4EE-1C97-8B41-977B-A9F4865D19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35409" name="Oval 407">
                <a:extLst>
                  <a:ext uri="{FF2B5EF4-FFF2-40B4-BE49-F238E27FC236}">
                    <a16:creationId xmlns:a16="http://schemas.microsoft.com/office/drawing/2014/main" id="{570340AB-5670-914E-B6DF-1CFAE1BA12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410" name="Rectangle 410">
                <a:extLst>
                  <a:ext uri="{FF2B5EF4-FFF2-40B4-BE49-F238E27FC236}">
                    <a16:creationId xmlns:a16="http://schemas.microsoft.com/office/drawing/2014/main" id="{486C85F0-3ED2-FC49-BFD2-2B131D737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411" name="Oval 411">
                <a:extLst>
                  <a:ext uri="{FF2B5EF4-FFF2-40B4-BE49-F238E27FC236}">
                    <a16:creationId xmlns:a16="http://schemas.microsoft.com/office/drawing/2014/main" id="{5D152CA6-B07F-7F47-AE49-60CE1F5E0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412" name="Group 768">
                <a:extLst>
                  <a:ext uri="{FF2B5EF4-FFF2-40B4-BE49-F238E27FC236}">
                    <a16:creationId xmlns:a16="http://schemas.microsoft.com/office/drawing/2014/main" id="{44A3EE8C-8F9E-8C48-8E90-AE3E9289E8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5415" name="Freeform 769">
                  <a:extLst>
                    <a:ext uri="{FF2B5EF4-FFF2-40B4-BE49-F238E27FC236}">
                      <a16:creationId xmlns:a16="http://schemas.microsoft.com/office/drawing/2014/main" id="{FBCCBB7B-9A4A-984A-AD74-98B2AB0B47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416" name="Freeform 770">
                  <a:extLst>
                    <a:ext uri="{FF2B5EF4-FFF2-40B4-BE49-F238E27FC236}">
                      <a16:creationId xmlns:a16="http://schemas.microsoft.com/office/drawing/2014/main" id="{7C8F2AB2-0A14-F447-B64B-D71F9DFE1F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5413" name="Line 771">
                <a:extLst>
                  <a:ext uri="{FF2B5EF4-FFF2-40B4-BE49-F238E27FC236}">
                    <a16:creationId xmlns:a16="http://schemas.microsoft.com/office/drawing/2014/main" id="{9E2E0867-CEC8-5146-BC44-9A100841A8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14" name="Line 772">
                <a:extLst>
                  <a:ext uri="{FF2B5EF4-FFF2-40B4-BE49-F238E27FC236}">
                    <a16:creationId xmlns:a16="http://schemas.microsoft.com/office/drawing/2014/main" id="{B0FB3A0C-EA19-254D-885F-080AD85EA2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871" name="Line 782">
              <a:extLst>
                <a:ext uri="{FF2B5EF4-FFF2-40B4-BE49-F238E27FC236}">
                  <a16:creationId xmlns:a16="http://schemas.microsoft.com/office/drawing/2014/main" id="{D3A8AEA5-48E2-6943-8BBB-8D957D40BC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4872" name="Group 801">
              <a:extLst>
                <a:ext uri="{FF2B5EF4-FFF2-40B4-BE49-F238E27FC236}">
                  <a16:creationId xmlns:a16="http://schemas.microsoft.com/office/drawing/2014/main" id="{DB1831EB-10DC-C948-9C07-7B8389B0C5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35401" name="Oval 407">
                <a:extLst>
                  <a:ext uri="{FF2B5EF4-FFF2-40B4-BE49-F238E27FC236}">
                    <a16:creationId xmlns:a16="http://schemas.microsoft.com/office/drawing/2014/main" id="{0B3A183F-D3ED-3640-AC10-B51D46DD9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402" name="Rectangle 410">
                <a:extLst>
                  <a:ext uri="{FF2B5EF4-FFF2-40B4-BE49-F238E27FC236}">
                    <a16:creationId xmlns:a16="http://schemas.microsoft.com/office/drawing/2014/main" id="{618473D8-1131-5A4F-9DB5-2E342683B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403" name="Oval 411">
                <a:extLst>
                  <a:ext uri="{FF2B5EF4-FFF2-40B4-BE49-F238E27FC236}">
                    <a16:creationId xmlns:a16="http://schemas.microsoft.com/office/drawing/2014/main" id="{DFFB3992-9933-704C-966D-BF8EB9B17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404" name="Group 805">
                <a:extLst>
                  <a:ext uri="{FF2B5EF4-FFF2-40B4-BE49-F238E27FC236}">
                    <a16:creationId xmlns:a16="http://schemas.microsoft.com/office/drawing/2014/main" id="{8D352575-7973-1145-A1B9-32B7634349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5407" name="Freeform 806">
                  <a:extLst>
                    <a:ext uri="{FF2B5EF4-FFF2-40B4-BE49-F238E27FC236}">
                      <a16:creationId xmlns:a16="http://schemas.microsoft.com/office/drawing/2014/main" id="{289CE71A-C73A-7540-8228-18B63B9C79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408" name="Freeform 807">
                  <a:extLst>
                    <a:ext uri="{FF2B5EF4-FFF2-40B4-BE49-F238E27FC236}">
                      <a16:creationId xmlns:a16="http://schemas.microsoft.com/office/drawing/2014/main" id="{ED96EB4B-1CD0-9C42-8DD7-A997C7259D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5405" name="Line 808">
                <a:extLst>
                  <a:ext uri="{FF2B5EF4-FFF2-40B4-BE49-F238E27FC236}">
                    <a16:creationId xmlns:a16="http://schemas.microsoft.com/office/drawing/2014/main" id="{4F2A546F-7FB4-BD49-9939-0E2033B50E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06" name="Line 809">
                <a:extLst>
                  <a:ext uri="{FF2B5EF4-FFF2-40B4-BE49-F238E27FC236}">
                    <a16:creationId xmlns:a16="http://schemas.microsoft.com/office/drawing/2014/main" id="{62DA1E0E-02E9-C248-BDF5-64F2910F50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873" name="Group 810">
              <a:extLst>
                <a:ext uri="{FF2B5EF4-FFF2-40B4-BE49-F238E27FC236}">
                  <a16:creationId xmlns:a16="http://schemas.microsoft.com/office/drawing/2014/main" id="{C32B6995-DB19-0140-8649-1B53D6BA62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35393" name="Oval 407">
                <a:extLst>
                  <a:ext uri="{FF2B5EF4-FFF2-40B4-BE49-F238E27FC236}">
                    <a16:creationId xmlns:a16="http://schemas.microsoft.com/office/drawing/2014/main" id="{86A4A139-CEB3-CD4A-A684-CB0A46744D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394" name="Rectangle 410">
                <a:extLst>
                  <a:ext uri="{FF2B5EF4-FFF2-40B4-BE49-F238E27FC236}">
                    <a16:creationId xmlns:a16="http://schemas.microsoft.com/office/drawing/2014/main" id="{896ED153-F47A-5041-9CD5-F909DC57C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395" name="Oval 411">
                <a:extLst>
                  <a:ext uri="{FF2B5EF4-FFF2-40B4-BE49-F238E27FC236}">
                    <a16:creationId xmlns:a16="http://schemas.microsoft.com/office/drawing/2014/main" id="{F0AB9EA9-CD47-2446-A600-78323C24E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396" name="Group 814">
                <a:extLst>
                  <a:ext uri="{FF2B5EF4-FFF2-40B4-BE49-F238E27FC236}">
                    <a16:creationId xmlns:a16="http://schemas.microsoft.com/office/drawing/2014/main" id="{48BDF1E8-058D-EA4B-B020-23D3A95467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5399" name="Freeform 815">
                  <a:extLst>
                    <a:ext uri="{FF2B5EF4-FFF2-40B4-BE49-F238E27FC236}">
                      <a16:creationId xmlns:a16="http://schemas.microsoft.com/office/drawing/2014/main" id="{F3FC29A3-9104-2F47-B30F-C09B4B443E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400" name="Freeform 816">
                  <a:extLst>
                    <a:ext uri="{FF2B5EF4-FFF2-40B4-BE49-F238E27FC236}">
                      <a16:creationId xmlns:a16="http://schemas.microsoft.com/office/drawing/2014/main" id="{AF62EEC7-F35E-BA4B-AA38-15D22256A1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5397" name="Line 817">
                <a:extLst>
                  <a:ext uri="{FF2B5EF4-FFF2-40B4-BE49-F238E27FC236}">
                    <a16:creationId xmlns:a16="http://schemas.microsoft.com/office/drawing/2014/main" id="{C0547F61-DF8B-0242-A007-F30F1EBE9C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98" name="Line 818">
                <a:extLst>
                  <a:ext uri="{FF2B5EF4-FFF2-40B4-BE49-F238E27FC236}">
                    <a16:creationId xmlns:a16="http://schemas.microsoft.com/office/drawing/2014/main" id="{1E00DD0B-A32A-384E-BC8D-44D8CBBF0F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874" name="Group 819">
              <a:extLst>
                <a:ext uri="{FF2B5EF4-FFF2-40B4-BE49-F238E27FC236}">
                  <a16:creationId xmlns:a16="http://schemas.microsoft.com/office/drawing/2014/main" id="{46AA478F-E0D9-9048-A595-C9E8B99B23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35385" name="Oval 407">
                <a:extLst>
                  <a:ext uri="{FF2B5EF4-FFF2-40B4-BE49-F238E27FC236}">
                    <a16:creationId xmlns:a16="http://schemas.microsoft.com/office/drawing/2014/main" id="{FBB543EC-3883-2F43-AD30-F0DD84794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386" name="Rectangle 410">
                <a:extLst>
                  <a:ext uri="{FF2B5EF4-FFF2-40B4-BE49-F238E27FC236}">
                    <a16:creationId xmlns:a16="http://schemas.microsoft.com/office/drawing/2014/main" id="{2F574189-0EB9-624B-B8A5-441EB6EC0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387" name="Oval 411">
                <a:extLst>
                  <a:ext uri="{FF2B5EF4-FFF2-40B4-BE49-F238E27FC236}">
                    <a16:creationId xmlns:a16="http://schemas.microsoft.com/office/drawing/2014/main" id="{A3118592-B0B1-C642-8AE1-827004FA5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388" name="Group 823">
                <a:extLst>
                  <a:ext uri="{FF2B5EF4-FFF2-40B4-BE49-F238E27FC236}">
                    <a16:creationId xmlns:a16="http://schemas.microsoft.com/office/drawing/2014/main" id="{F5E89140-A578-0048-B68C-57FAB2B47B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5391" name="Freeform 824">
                  <a:extLst>
                    <a:ext uri="{FF2B5EF4-FFF2-40B4-BE49-F238E27FC236}">
                      <a16:creationId xmlns:a16="http://schemas.microsoft.com/office/drawing/2014/main" id="{E46E5803-6DB1-6745-A7F8-118DCA556D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392" name="Freeform 825">
                  <a:extLst>
                    <a:ext uri="{FF2B5EF4-FFF2-40B4-BE49-F238E27FC236}">
                      <a16:creationId xmlns:a16="http://schemas.microsoft.com/office/drawing/2014/main" id="{837CDA96-495E-5644-A065-CA501B441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5389" name="Line 826">
                <a:extLst>
                  <a:ext uri="{FF2B5EF4-FFF2-40B4-BE49-F238E27FC236}">
                    <a16:creationId xmlns:a16="http://schemas.microsoft.com/office/drawing/2014/main" id="{3E12632E-326F-D944-A0C8-32D5F92387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90" name="Line 827">
                <a:extLst>
                  <a:ext uri="{FF2B5EF4-FFF2-40B4-BE49-F238E27FC236}">
                    <a16:creationId xmlns:a16="http://schemas.microsoft.com/office/drawing/2014/main" id="{9BCBE9FA-B409-5842-A81A-3026A109D6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875" name="Group 828">
              <a:extLst>
                <a:ext uri="{FF2B5EF4-FFF2-40B4-BE49-F238E27FC236}">
                  <a16:creationId xmlns:a16="http://schemas.microsoft.com/office/drawing/2014/main" id="{1FC2A559-5F52-2B4C-959C-D383D998EB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35377" name="Oval 407">
                <a:extLst>
                  <a:ext uri="{FF2B5EF4-FFF2-40B4-BE49-F238E27FC236}">
                    <a16:creationId xmlns:a16="http://schemas.microsoft.com/office/drawing/2014/main" id="{BD01BB3D-43E6-814C-ACF3-6BB9A93B9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378" name="Rectangle 410">
                <a:extLst>
                  <a:ext uri="{FF2B5EF4-FFF2-40B4-BE49-F238E27FC236}">
                    <a16:creationId xmlns:a16="http://schemas.microsoft.com/office/drawing/2014/main" id="{50A9BA49-06D9-134E-AB79-F9A21178F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379" name="Oval 411">
                <a:extLst>
                  <a:ext uri="{FF2B5EF4-FFF2-40B4-BE49-F238E27FC236}">
                    <a16:creationId xmlns:a16="http://schemas.microsoft.com/office/drawing/2014/main" id="{A5E4DE13-7CE6-2D4C-8983-BFC7EAF94F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380" name="Group 832">
                <a:extLst>
                  <a:ext uri="{FF2B5EF4-FFF2-40B4-BE49-F238E27FC236}">
                    <a16:creationId xmlns:a16="http://schemas.microsoft.com/office/drawing/2014/main" id="{A4AA4B9B-8C20-F94F-9D9C-3C5D5384FA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5383" name="Freeform 833">
                  <a:extLst>
                    <a:ext uri="{FF2B5EF4-FFF2-40B4-BE49-F238E27FC236}">
                      <a16:creationId xmlns:a16="http://schemas.microsoft.com/office/drawing/2014/main" id="{B250CF8B-2A7E-3A43-B13B-EFF4C98802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384" name="Freeform 834">
                  <a:extLst>
                    <a:ext uri="{FF2B5EF4-FFF2-40B4-BE49-F238E27FC236}">
                      <a16:creationId xmlns:a16="http://schemas.microsoft.com/office/drawing/2014/main" id="{256BEC3A-094A-7F42-9563-1AF5CCCDD2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5381" name="Line 835">
                <a:extLst>
                  <a:ext uri="{FF2B5EF4-FFF2-40B4-BE49-F238E27FC236}">
                    <a16:creationId xmlns:a16="http://schemas.microsoft.com/office/drawing/2014/main" id="{69FEE655-32BA-3744-A39B-DB7580366F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82" name="Line 836">
                <a:extLst>
                  <a:ext uri="{FF2B5EF4-FFF2-40B4-BE49-F238E27FC236}">
                    <a16:creationId xmlns:a16="http://schemas.microsoft.com/office/drawing/2014/main" id="{A2CC24E5-42C2-8D4E-8278-89D6387EF5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876" name="Group 846">
              <a:extLst>
                <a:ext uri="{FF2B5EF4-FFF2-40B4-BE49-F238E27FC236}">
                  <a16:creationId xmlns:a16="http://schemas.microsoft.com/office/drawing/2014/main" id="{A12DDC8F-D223-2A44-BDBE-447525BB93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35361" name="Line 270">
                <a:extLst>
                  <a:ext uri="{FF2B5EF4-FFF2-40B4-BE49-F238E27FC236}">
                    <a16:creationId xmlns:a16="http://schemas.microsoft.com/office/drawing/2014/main" id="{067E6473-F7CE-B84A-B81B-49C5F2A89B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5362" name="Line 271">
                <a:extLst>
                  <a:ext uri="{FF2B5EF4-FFF2-40B4-BE49-F238E27FC236}">
                    <a16:creationId xmlns:a16="http://schemas.microsoft.com/office/drawing/2014/main" id="{09F259E7-FC72-0B4E-8DEF-C7FDB89DFE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5363" name="Line 272">
                <a:extLst>
                  <a:ext uri="{FF2B5EF4-FFF2-40B4-BE49-F238E27FC236}">
                    <a16:creationId xmlns:a16="http://schemas.microsoft.com/office/drawing/2014/main" id="{7E7C0D5A-7C72-2845-BE30-348FD0BF1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5364" name="Line 273">
                <a:extLst>
                  <a:ext uri="{FF2B5EF4-FFF2-40B4-BE49-F238E27FC236}">
                    <a16:creationId xmlns:a16="http://schemas.microsoft.com/office/drawing/2014/main" id="{779D5D08-6B2A-8648-BABD-183B196321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5365" name="Line 274">
                <a:extLst>
                  <a:ext uri="{FF2B5EF4-FFF2-40B4-BE49-F238E27FC236}">
                    <a16:creationId xmlns:a16="http://schemas.microsoft.com/office/drawing/2014/main" id="{4CBF2635-3872-E446-A72A-589C62CB2E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5366" name="Line 275">
                <a:extLst>
                  <a:ext uri="{FF2B5EF4-FFF2-40B4-BE49-F238E27FC236}">
                    <a16:creationId xmlns:a16="http://schemas.microsoft.com/office/drawing/2014/main" id="{859A9F11-7675-B449-AFB3-B6BA9F040F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5367" name="Line 276">
                <a:extLst>
                  <a:ext uri="{FF2B5EF4-FFF2-40B4-BE49-F238E27FC236}">
                    <a16:creationId xmlns:a16="http://schemas.microsoft.com/office/drawing/2014/main" id="{2F91FF13-B55D-C04C-822B-0342606144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5368" name="Line 277">
                <a:extLst>
                  <a:ext uri="{FF2B5EF4-FFF2-40B4-BE49-F238E27FC236}">
                    <a16:creationId xmlns:a16="http://schemas.microsoft.com/office/drawing/2014/main" id="{7C329A24-4C68-5F4B-BEB6-82CC7CF57E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5369" name="Line 278">
                <a:extLst>
                  <a:ext uri="{FF2B5EF4-FFF2-40B4-BE49-F238E27FC236}">
                    <a16:creationId xmlns:a16="http://schemas.microsoft.com/office/drawing/2014/main" id="{A28F6327-3E28-1947-9B71-5B99B8FA5C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5370" name="Line 279">
                <a:extLst>
                  <a:ext uri="{FF2B5EF4-FFF2-40B4-BE49-F238E27FC236}">
                    <a16:creationId xmlns:a16="http://schemas.microsoft.com/office/drawing/2014/main" id="{215E2A65-41C3-2549-B873-E484593388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5371" name="Line 280">
                <a:extLst>
                  <a:ext uri="{FF2B5EF4-FFF2-40B4-BE49-F238E27FC236}">
                    <a16:creationId xmlns:a16="http://schemas.microsoft.com/office/drawing/2014/main" id="{ACC055E3-5BF8-F341-B870-74BDD69811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5372" name="Line 281">
                <a:extLst>
                  <a:ext uri="{FF2B5EF4-FFF2-40B4-BE49-F238E27FC236}">
                    <a16:creationId xmlns:a16="http://schemas.microsoft.com/office/drawing/2014/main" id="{19C33749-8B93-4E40-BF47-C92A0826B7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5373" name="Line 282">
                <a:extLst>
                  <a:ext uri="{FF2B5EF4-FFF2-40B4-BE49-F238E27FC236}">
                    <a16:creationId xmlns:a16="http://schemas.microsoft.com/office/drawing/2014/main" id="{DF2CEA7C-1B9A-704E-8C29-6462952DDB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5374" name="Line 283">
                <a:extLst>
                  <a:ext uri="{FF2B5EF4-FFF2-40B4-BE49-F238E27FC236}">
                    <a16:creationId xmlns:a16="http://schemas.microsoft.com/office/drawing/2014/main" id="{54DC7A22-17D6-B941-A00E-D67CD98C27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5375" name="Line 284">
                <a:extLst>
                  <a:ext uri="{FF2B5EF4-FFF2-40B4-BE49-F238E27FC236}">
                    <a16:creationId xmlns:a16="http://schemas.microsoft.com/office/drawing/2014/main" id="{8FABBF36-0D97-4042-86F4-B3EA340DC3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5376" name="Oval 862">
                <a:extLst>
                  <a:ext uri="{FF2B5EF4-FFF2-40B4-BE49-F238E27FC236}">
                    <a16:creationId xmlns:a16="http://schemas.microsoft.com/office/drawing/2014/main" id="{9EF61112-BAB8-6441-826E-44365EC81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34877" name="Picture 915" descr="access_point_stylized_small">
              <a:extLst>
                <a:ext uri="{FF2B5EF4-FFF2-40B4-BE49-F238E27FC236}">
                  <a16:creationId xmlns:a16="http://schemas.microsoft.com/office/drawing/2014/main" id="{34E973A1-693E-6243-A52F-5D90567B70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78" name="Line 918">
              <a:extLst>
                <a:ext uri="{FF2B5EF4-FFF2-40B4-BE49-F238E27FC236}">
                  <a16:creationId xmlns:a16="http://schemas.microsoft.com/office/drawing/2014/main" id="{E24E0010-54B9-934E-84C8-93CE426D065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879" name="Group 919">
              <a:extLst>
                <a:ext uri="{FF2B5EF4-FFF2-40B4-BE49-F238E27FC236}">
                  <a16:creationId xmlns:a16="http://schemas.microsoft.com/office/drawing/2014/main" id="{9088ED62-482D-024D-BF00-8BED414ED29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35359" name="Picture 920" descr="desktop_computer_stylized_medium">
                <a:extLst>
                  <a:ext uri="{FF2B5EF4-FFF2-40B4-BE49-F238E27FC236}">
                    <a16:creationId xmlns:a16="http://schemas.microsoft.com/office/drawing/2014/main" id="{D66CD4AD-2F2A-4240-9BC2-71470E31B8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360" name="Freeform 921">
                <a:extLst>
                  <a:ext uri="{FF2B5EF4-FFF2-40B4-BE49-F238E27FC236}">
                    <a16:creationId xmlns:a16="http://schemas.microsoft.com/office/drawing/2014/main" id="{36B00150-603E-D049-B858-7BDF72303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4880" name="Group 922">
              <a:extLst>
                <a:ext uri="{FF2B5EF4-FFF2-40B4-BE49-F238E27FC236}">
                  <a16:creationId xmlns:a16="http://schemas.microsoft.com/office/drawing/2014/main" id="{917ED993-2682-0D4B-BC45-14811ACA145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5357" name="Picture 923" descr="desktop_computer_stylized_medium">
                <a:extLst>
                  <a:ext uri="{FF2B5EF4-FFF2-40B4-BE49-F238E27FC236}">
                    <a16:creationId xmlns:a16="http://schemas.microsoft.com/office/drawing/2014/main" id="{1DD02732-8730-7849-A8BF-F634773FAC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358" name="Freeform 924">
                <a:extLst>
                  <a:ext uri="{FF2B5EF4-FFF2-40B4-BE49-F238E27FC236}">
                    <a16:creationId xmlns:a16="http://schemas.microsoft.com/office/drawing/2014/main" id="{7F8C2ABA-790A-1B4E-93A0-355AF0CF4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4881" name="Group 925">
              <a:extLst>
                <a:ext uri="{FF2B5EF4-FFF2-40B4-BE49-F238E27FC236}">
                  <a16:creationId xmlns:a16="http://schemas.microsoft.com/office/drawing/2014/main" id="{AA46234E-A3E4-DA4F-B3DF-564175549F2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5355" name="Picture 926" descr="desktop_computer_stylized_medium">
                <a:extLst>
                  <a:ext uri="{FF2B5EF4-FFF2-40B4-BE49-F238E27FC236}">
                    <a16:creationId xmlns:a16="http://schemas.microsoft.com/office/drawing/2014/main" id="{EFB3DCC3-119D-B147-8D37-7944270C9C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356" name="Freeform 927">
                <a:extLst>
                  <a:ext uri="{FF2B5EF4-FFF2-40B4-BE49-F238E27FC236}">
                    <a16:creationId xmlns:a16="http://schemas.microsoft.com/office/drawing/2014/main" id="{8366D9F8-28FF-324C-AD75-9530E05852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4882" name="Group 928">
              <a:extLst>
                <a:ext uri="{FF2B5EF4-FFF2-40B4-BE49-F238E27FC236}">
                  <a16:creationId xmlns:a16="http://schemas.microsoft.com/office/drawing/2014/main" id="{A6FECC70-A0D6-0547-99F8-26629A0DEB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35353" name="Picture 929" descr="desktop_computer_stylized_medium">
                <a:extLst>
                  <a:ext uri="{FF2B5EF4-FFF2-40B4-BE49-F238E27FC236}">
                    <a16:creationId xmlns:a16="http://schemas.microsoft.com/office/drawing/2014/main" id="{F2502EBB-71F2-244D-90D7-F878067F17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354" name="Freeform 930">
                <a:extLst>
                  <a:ext uri="{FF2B5EF4-FFF2-40B4-BE49-F238E27FC236}">
                    <a16:creationId xmlns:a16="http://schemas.microsoft.com/office/drawing/2014/main" id="{FDEAC1BF-ACA7-8840-8A47-6F6117790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34883" name="Picture 933" descr="iphone_stylized_small">
              <a:extLst>
                <a:ext uri="{FF2B5EF4-FFF2-40B4-BE49-F238E27FC236}">
                  <a16:creationId xmlns:a16="http://schemas.microsoft.com/office/drawing/2014/main" id="{7A4FBDF2-5E21-3044-AF96-1D553075C8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84" name="Picture 934" descr="antenna_radiation_stylized">
              <a:extLst>
                <a:ext uri="{FF2B5EF4-FFF2-40B4-BE49-F238E27FC236}">
                  <a16:creationId xmlns:a16="http://schemas.microsoft.com/office/drawing/2014/main" id="{7308E806-49D6-574D-8E05-B25D6F84C2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85" name="Picture 936" descr="access_point_stylized_small">
              <a:extLst>
                <a:ext uri="{FF2B5EF4-FFF2-40B4-BE49-F238E27FC236}">
                  <a16:creationId xmlns:a16="http://schemas.microsoft.com/office/drawing/2014/main" id="{8727CCD6-B6F1-4241-B55D-96564A9855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4886" name="Group 938">
              <a:extLst>
                <a:ext uri="{FF2B5EF4-FFF2-40B4-BE49-F238E27FC236}">
                  <a16:creationId xmlns:a16="http://schemas.microsoft.com/office/drawing/2014/main" id="{BCF6ACF2-D632-BF40-8E93-F6B2C88128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35321" name="Freeform 939">
                <a:extLst>
                  <a:ext uri="{FF2B5EF4-FFF2-40B4-BE49-F238E27FC236}">
                    <a16:creationId xmlns:a16="http://schemas.microsoft.com/office/drawing/2014/main" id="{F9597E6E-9419-6745-8392-FE1CD70F2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6 w 354"/>
                  <a:gd name="T3" fmla="*/ 13 h 2742"/>
                  <a:gd name="T4" fmla="*/ 6 w 354"/>
                  <a:gd name="T5" fmla="*/ 99 h 2742"/>
                  <a:gd name="T6" fmla="*/ 0 w 354"/>
                  <a:gd name="T7" fmla="*/ 103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22" name="Rectangle 940">
                <a:extLst>
                  <a:ext uri="{FF2B5EF4-FFF2-40B4-BE49-F238E27FC236}">
                    <a16:creationId xmlns:a16="http://schemas.microsoft.com/office/drawing/2014/main" id="{64FB1D66-A2D7-464C-A958-E25C80FC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323" name="Freeform 941">
                <a:extLst>
                  <a:ext uri="{FF2B5EF4-FFF2-40B4-BE49-F238E27FC236}">
                    <a16:creationId xmlns:a16="http://schemas.microsoft.com/office/drawing/2014/main" id="{083AD846-FB77-C341-9986-369C93849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4 w 211"/>
                  <a:gd name="T3" fmla="*/ 9 h 2537"/>
                  <a:gd name="T4" fmla="*/ 2 w 211"/>
                  <a:gd name="T5" fmla="*/ 94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24" name="Freeform 942">
                <a:extLst>
                  <a:ext uri="{FF2B5EF4-FFF2-40B4-BE49-F238E27FC236}">
                    <a16:creationId xmlns:a16="http://schemas.microsoft.com/office/drawing/2014/main" id="{ECD741EE-D5CC-F240-9194-515C834438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6 w 328"/>
                  <a:gd name="T3" fmla="*/ 6 h 226"/>
                  <a:gd name="T4" fmla="*/ 6 w 328"/>
                  <a:gd name="T5" fmla="*/ 9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25" name="Rectangle 943">
                <a:extLst>
                  <a:ext uri="{FF2B5EF4-FFF2-40B4-BE49-F238E27FC236}">
                    <a16:creationId xmlns:a16="http://schemas.microsoft.com/office/drawing/2014/main" id="{88BD63E5-B854-EE4B-83F6-B097BB93F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5326" name="Group 944">
                <a:extLst>
                  <a:ext uri="{FF2B5EF4-FFF2-40B4-BE49-F238E27FC236}">
                    <a16:creationId xmlns:a16="http://schemas.microsoft.com/office/drawing/2014/main" id="{63B96BA3-A209-F145-8039-D7ABD53F59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5351" name="AutoShape 945">
                  <a:extLst>
                    <a:ext uri="{FF2B5EF4-FFF2-40B4-BE49-F238E27FC236}">
                      <a16:creationId xmlns:a16="http://schemas.microsoft.com/office/drawing/2014/main" id="{0D21B368-F50A-7445-9287-AB65747317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5352" name="AutoShape 946">
                  <a:extLst>
                    <a:ext uri="{FF2B5EF4-FFF2-40B4-BE49-F238E27FC236}">
                      <a16:creationId xmlns:a16="http://schemas.microsoft.com/office/drawing/2014/main" id="{3C071F55-58F6-9349-8B38-19914659EC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5327" name="Rectangle 947">
                <a:extLst>
                  <a:ext uri="{FF2B5EF4-FFF2-40B4-BE49-F238E27FC236}">
                    <a16:creationId xmlns:a16="http://schemas.microsoft.com/office/drawing/2014/main" id="{E8DF38A1-7EF1-F545-84A2-DE0211E60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5328" name="Group 948">
                <a:extLst>
                  <a:ext uri="{FF2B5EF4-FFF2-40B4-BE49-F238E27FC236}">
                    <a16:creationId xmlns:a16="http://schemas.microsoft.com/office/drawing/2014/main" id="{5C18F206-DA2E-4945-B6B0-4CB5E1A98D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5349" name="AutoShape 949">
                  <a:extLst>
                    <a:ext uri="{FF2B5EF4-FFF2-40B4-BE49-F238E27FC236}">
                      <a16:creationId xmlns:a16="http://schemas.microsoft.com/office/drawing/2014/main" id="{75A7E610-8D75-DC48-8125-EA4286988E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5350" name="AutoShape 950">
                  <a:extLst>
                    <a:ext uri="{FF2B5EF4-FFF2-40B4-BE49-F238E27FC236}">
                      <a16:creationId xmlns:a16="http://schemas.microsoft.com/office/drawing/2014/main" id="{C66AF3EC-7558-1B47-874E-F8DFB1213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5329" name="Rectangle 951">
                <a:extLst>
                  <a:ext uri="{FF2B5EF4-FFF2-40B4-BE49-F238E27FC236}">
                    <a16:creationId xmlns:a16="http://schemas.microsoft.com/office/drawing/2014/main" id="{0E523B4D-3806-7B45-82E2-070E89367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330" name="Rectangle 952">
                <a:extLst>
                  <a:ext uri="{FF2B5EF4-FFF2-40B4-BE49-F238E27FC236}">
                    <a16:creationId xmlns:a16="http://schemas.microsoft.com/office/drawing/2014/main" id="{147E0294-F855-C045-AC83-430B7B618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5331" name="Group 953">
                <a:extLst>
                  <a:ext uri="{FF2B5EF4-FFF2-40B4-BE49-F238E27FC236}">
                    <a16:creationId xmlns:a16="http://schemas.microsoft.com/office/drawing/2014/main" id="{2F277498-923A-4640-81F3-B43292C1E7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5347" name="AutoShape 954">
                  <a:extLst>
                    <a:ext uri="{FF2B5EF4-FFF2-40B4-BE49-F238E27FC236}">
                      <a16:creationId xmlns:a16="http://schemas.microsoft.com/office/drawing/2014/main" id="{1F47994F-E226-BB48-A854-7F12FC6329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5348" name="AutoShape 955">
                  <a:extLst>
                    <a:ext uri="{FF2B5EF4-FFF2-40B4-BE49-F238E27FC236}">
                      <a16:creationId xmlns:a16="http://schemas.microsoft.com/office/drawing/2014/main" id="{8A13C7AE-6C2A-E946-A5AB-69DA6BFC27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5332" name="Freeform 956">
                <a:extLst>
                  <a:ext uri="{FF2B5EF4-FFF2-40B4-BE49-F238E27FC236}">
                    <a16:creationId xmlns:a16="http://schemas.microsoft.com/office/drawing/2014/main" id="{032C1AB2-D4DF-A04D-81D6-99B8D1E390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6 w 328"/>
                  <a:gd name="T3" fmla="*/ 5 h 226"/>
                  <a:gd name="T4" fmla="*/ 6 w 328"/>
                  <a:gd name="T5" fmla="*/ 8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5333" name="Group 957">
                <a:extLst>
                  <a:ext uri="{FF2B5EF4-FFF2-40B4-BE49-F238E27FC236}">
                    <a16:creationId xmlns:a16="http://schemas.microsoft.com/office/drawing/2014/main" id="{43EBBA6B-AC38-3043-B323-DF741294FA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5345" name="AutoShape 958">
                  <a:extLst>
                    <a:ext uri="{FF2B5EF4-FFF2-40B4-BE49-F238E27FC236}">
                      <a16:creationId xmlns:a16="http://schemas.microsoft.com/office/drawing/2014/main" id="{9D8CC177-0CFE-3844-B2EE-BEAC88F76B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5346" name="AutoShape 959">
                  <a:extLst>
                    <a:ext uri="{FF2B5EF4-FFF2-40B4-BE49-F238E27FC236}">
                      <a16:creationId xmlns:a16="http://schemas.microsoft.com/office/drawing/2014/main" id="{C98DCD20-62BA-B340-9EF9-911F32CCFB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5334" name="Rectangle 960">
                <a:extLst>
                  <a:ext uri="{FF2B5EF4-FFF2-40B4-BE49-F238E27FC236}">
                    <a16:creationId xmlns:a16="http://schemas.microsoft.com/office/drawing/2014/main" id="{09AF6550-ABE4-5B41-BF1C-F0B640B855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335" name="Freeform 961">
                <a:extLst>
                  <a:ext uri="{FF2B5EF4-FFF2-40B4-BE49-F238E27FC236}">
                    <a16:creationId xmlns:a16="http://schemas.microsoft.com/office/drawing/2014/main" id="{0FBFE8B7-4591-9445-8797-CEF30D3FA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6 w 296"/>
                  <a:gd name="T3" fmla="*/ 5 h 256"/>
                  <a:gd name="T4" fmla="*/ 6 w 296"/>
                  <a:gd name="T5" fmla="*/ 9 h 256"/>
                  <a:gd name="T6" fmla="*/ 0 w 296"/>
                  <a:gd name="T7" fmla="*/ 3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36" name="Freeform 962">
                <a:extLst>
                  <a:ext uri="{FF2B5EF4-FFF2-40B4-BE49-F238E27FC236}">
                    <a16:creationId xmlns:a16="http://schemas.microsoft.com/office/drawing/2014/main" id="{80822E66-4C0E-4440-A14A-22A105D97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6 w 304"/>
                  <a:gd name="T3" fmla="*/ 7 h 288"/>
                  <a:gd name="T4" fmla="*/ 5 w 304"/>
                  <a:gd name="T5" fmla="*/ 11 h 288"/>
                  <a:gd name="T6" fmla="*/ 2 w 304"/>
                  <a:gd name="T7" fmla="*/ 5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37" name="Oval 963">
                <a:extLst>
                  <a:ext uri="{FF2B5EF4-FFF2-40B4-BE49-F238E27FC236}">
                    <a16:creationId xmlns:a16="http://schemas.microsoft.com/office/drawing/2014/main" id="{F4B0BCF5-BC16-A241-B051-D389DAA64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338" name="Freeform 964">
                <a:extLst>
                  <a:ext uri="{FF2B5EF4-FFF2-40B4-BE49-F238E27FC236}">
                    <a16:creationId xmlns:a16="http://schemas.microsoft.com/office/drawing/2014/main" id="{F6BC878F-2592-A349-B759-E7AEA8A924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5 h 240"/>
                  <a:gd name="T2" fmla="*/ 2 w 306"/>
                  <a:gd name="T3" fmla="*/ 9 h 240"/>
                  <a:gd name="T4" fmla="*/ 6 w 306"/>
                  <a:gd name="T5" fmla="*/ 5 h 240"/>
                  <a:gd name="T6" fmla="*/ 6 w 306"/>
                  <a:gd name="T7" fmla="*/ 0 h 240"/>
                  <a:gd name="T8" fmla="*/ 0 w 306"/>
                  <a:gd name="T9" fmla="*/ 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39" name="AutoShape 965">
                <a:extLst>
                  <a:ext uri="{FF2B5EF4-FFF2-40B4-BE49-F238E27FC236}">
                    <a16:creationId xmlns:a16="http://schemas.microsoft.com/office/drawing/2014/main" id="{01150A3F-3F1D-3246-BF7F-EADEAAD67A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340" name="AutoShape 966">
                <a:extLst>
                  <a:ext uri="{FF2B5EF4-FFF2-40B4-BE49-F238E27FC236}">
                    <a16:creationId xmlns:a16="http://schemas.microsoft.com/office/drawing/2014/main" id="{E18314C6-8685-C847-B9E3-5A35DC3645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341" name="Oval 967">
                <a:extLst>
                  <a:ext uri="{FF2B5EF4-FFF2-40B4-BE49-F238E27FC236}">
                    <a16:creationId xmlns:a16="http://schemas.microsoft.com/office/drawing/2014/main" id="{649EA5DC-B905-1E4A-86DC-0CA88F0BE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342" name="Oval 968">
                <a:extLst>
                  <a:ext uri="{FF2B5EF4-FFF2-40B4-BE49-F238E27FC236}">
                    <a16:creationId xmlns:a16="http://schemas.microsoft.com/office/drawing/2014/main" id="{5F8DD759-FAF2-9B41-89CA-D51041980A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5343" name="Oval 969">
                <a:extLst>
                  <a:ext uri="{FF2B5EF4-FFF2-40B4-BE49-F238E27FC236}">
                    <a16:creationId xmlns:a16="http://schemas.microsoft.com/office/drawing/2014/main" id="{AFB78C23-76EA-B540-A5BC-7947A6EAD8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344" name="Rectangle 970">
                <a:extLst>
                  <a:ext uri="{FF2B5EF4-FFF2-40B4-BE49-F238E27FC236}">
                    <a16:creationId xmlns:a16="http://schemas.microsoft.com/office/drawing/2014/main" id="{C7FD932B-A487-2547-BC9E-B7DC936A5B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4887" name="Group 971">
              <a:extLst>
                <a:ext uri="{FF2B5EF4-FFF2-40B4-BE49-F238E27FC236}">
                  <a16:creationId xmlns:a16="http://schemas.microsoft.com/office/drawing/2014/main" id="{0EA12378-F805-CA4F-9158-EB4DBF8342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35289" name="Freeform 972">
                <a:extLst>
                  <a:ext uri="{FF2B5EF4-FFF2-40B4-BE49-F238E27FC236}">
                    <a16:creationId xmlns:a16="http://schemas.microsoft.com/office/drawing/2014/main" id="{B43A289B-A8E2-EE43-94FF-6175B3EB8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6 w 354"/>
                  <a:gd name="T3" fmla="*/ 13 h 2742"/>
                  <a:gd name="T4" fmla="*/ 6 w 354"/>
                  <a:gd name="T5" fmla="*/ 99 h 2742"/>
                  <a:gd name="T6" fmla="*/ 0 w 354"/>
                  <a:gd name="T7" fmla="*/ 103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90" name="Rectangle 973">
                <a:extLst>
                  <a:ext uri="{FF2B5EF4-FFF2-40B4-BE49-F238E27FC236}">
                    <a16:creationId xmlns:a16="http://schemas.microsoft.com/office/drawing/2014/main" id="{C45B3821-3DB9-6641-A11C-24DB2257D2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291" name="Freeform 974">
                <a:extLst>
                  <a:ext uri="{FF2B5EF4-FFF2-40B4-BE49-F238E27FC236}">
                    <a16:creationId xmlns:a16="http://schemas.microsoft.com/office/drawing/2014/main" id="{3B52A57B-984E-2D45-9B91-E2D6581DE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4 w 211"/>
                  <a:gd name="T3" fmla="*/ 9 h 2537"/>
                  <a:gd name="T4" fmla="*/ 2 w 211"/>
                  <a:gd name="T5" fmla="*/ 94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92" name="Freeform 975">
                <a:extLst>
                  <a:ext uri="{FF2B5EF4-FFF2-40B4-BE49-F238E27FC236}">
                    <a16:creationId xmlns:a16="http://schemas.microsoft.com/office/drawing/2014/main" id="{33294D71-10A0-3B43-8961-B076376420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6 w 328"/>
                  <a:gd name="T3" fmla="*/ 6 h 226"/>
                  <a:gd name="T4" fmla="*/ 6 w 328"/>
                  <a:gd name="T5" fmla="*/ 9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93" name="Rectangle 976">
                <a:extLst>
                  <a:ext uri="{FF2B5EF4-FFF2-40B4-BE49-F238E27FC236}">
                    <a16:creationId xmlns:a16="http://schemas.microsoft.com/office/drawing/2014/main" id="{363E9381-8AB8-C949-B8D7-A2484B6F0F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5294" name="Group 977">
                <a:extLst>
                  <a:ext uri="{FF2B5EF4-FFF2-40B4-BE49-F238E27FC236}">
                    <a16:creationId xmlns:a16="http://schemas.microsoft.com/office/drawing/2014/main" id="{F9656D9F-59AE-A24A-9FB1-21FB66F536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5319" name="AutoShape 978">
                  <a:extLst>
                    <a:ext uri="{FF2B5EF4-FFF2-40B4-BE49-F238E27FC236}">
                      <a16:creationId xmlns:a16="http://schemas.microsoft.com/office/drawing/2014/main" id="{B8CCA41D-CEF8-CF47-AB6C-00C5B7863C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5320" name="AutoShape 979">
                  <a:extLst>
                    <a:ext uri="{FF2B5EF4-FFF2-40B4-BE49-F238E27FC236}">
                      <a16:creationId xmlns:a16="http://schemas.microsoft.com/office/drawing/2014/main" id="{65C37E76-C3C9-8842-9237-EBC151A09C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5295" name="Rectangle 980">
                <a:extLst>
                  <a:ext uri="{FF2B5EF4-FFF2-40B4-BE49-F238E27FC236}">
                    <a16:creationId xmlns:a16="http://schemas.microsoft.com/office/drawing/2014/main" id="{CBDD48DB-806F-9E45-9FFF-A335845C9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5296" name="Group 981">
                <a:extLst>
                  <a:ext uri="{FF2B5EF4-FFF2-40B4-BE49-F238E27FC236}">
                    <a16:creationId xmlns:a16="http://schemas.microsoft.com/office/drawing/2014/main" id="{FE639115-7476-C047-ACE9-3132C44958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5317" name="AutoShape 982">
                  <a:extLst>
                    <a:ext uri="{FF2B5EF4-FFF2-40B4-BE49-F238E27FC236}">
                      <a16:creationId xmlns:a16="http://schemas.microsoft.com/office/drawing/2014/main" id="{CC52F085-0618-BA44-B991-C73B242ECA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5318" name="AutoShape 983">
                  <a:extLst>
                    <a:ext uri="{FF2B5EF4-FFF2-40B4-BE49-F238E27FC236}">
                      <a16:creationId xmlns:a16="http://schemas.microsoft.com/office/drawing/2014/main" id="{36714C3A-9913-1749-AF02-8CC8A25A3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5297" name="Rectangle 984">
                <a:extLst>
                  <a:ext uri="{FF2B5EF4-FFF2-40B4-BE49-F238E27FC236}">
                    <a16:creationId xmlns:a16="http://schemas.microsoft.com/office/drawing/2014/main" id="{E742F11F-B456-D044-81FD-274C34301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298" name="Rectangle 985">
                <a:extLst>
                  <a:ext uri="{FF2B5EF4-FFF2-40B4-BE49-F238E27FC236}">
                    <a16:creationId xmlns:a16="http://schemas.microsoft.com/office/drawing/2014/main" id="{911A340B-8187-C94B-88B7-07A4E2B6E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5299" name="Group 986">
                <a:extLst>
                  <a:ext uri="{FF2B5EF4-FFF2-40B4-BE49-F238E27FC236}">
                    <a16:creationId xmlns:a16="http://schemas.microsoft.com/office/drawing/2014/main" id="{7479067C-322D-374D-8D5F-E80B4C63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5315" name="AutoShape 987">
                  <a:extLst>
                    <a:ext uri="{FF2B5EF4-FFF2-40B4-BE49-F238E27FC236}">
                      <a16:creationId xmlns:a16="http://schemas.microsoft.com/office/drawing/2014/main" id="{B4C59838-9B0B-0F46-95CB-7A12C20A4C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5316" name="AutoShape 988">
                  <a:extLst>
                    <a:ext uri="{FF2B5EF4-FFF2-40B4-BE49-F238E27FC236}">
                      <a16:creationId xmlns:a16="http://schemas.microsoft.com/office/drawing/2014/main" id="{F6C1F873-FDF8-D84C-82D7-D25336D036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5300" name="Freeform 989">
                <a:extLst>
                  <a:ext uri="{FF2B5EF4-FFF2-40B4-BE49-F238E27FC236}">
                    <a16:creationId xmlns:a16="http://schemas.microsoft.com/office/drawing/2014/main" id="{299B386C-225D-2C4C-BC83-FC962D820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6 w 328"/>
                  <a:gd name="T3" fmla="*/ 5 h 226"/>
                  <a:gd name="T4" fmla="*/ 6 w 328"/>
                  <a:gd name="T5" fmla="*/ 8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5301" name="Group 990">
                <a:extLst>
                  <a:ext uri="{FF2B5EF4-FFF2-40B4-BE49-F238E27FC236}">
                    <a16:creationId xmlns:a16="http://schemas.microsoft.com/office/drawing/2014/main" id="{9A88C96B-A536-F247-BBF4-16DA23E595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5313" name="AutoShape 991">
                  <a:extLst>
                    <a:ext uri="{FF2B5EF4-FFF2-40B4-BE49-F238E27FC236}">
                      <a16:creationId xmlns:a16="http://schemas.microsoft.com/office/drawing/2014/main" id="{C33172E0-E551-EC47-ADF5-79CEB2B9EC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5314" name="AutoShape 992">
                  <a:extLst>
                    <a:ext uri="{FF2B5EF4-FFF2-40B4-BE49-F238E27FC236}">
                      <a16:creationId xmlns:a16="http://schemas.microsoft.com/office/drawing/2014/main" id="{2D917037-14AC-C444-80A5-8455B154EE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5302" name="Rectangle 993">
                <a:extLst>
                  <a:ext uri="{FF2B5EF4-FFF2-40B4-BE49-F238E27FC236}">
                    <a16:creationId xmlns:a16="http://schemas.microsoft.com/office/drawing/2014/main" id="{335C951F-E061-7E45-B495-56AEC8F79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303" name="Freeform 994">
                <a:extLst>
                  <a:ext uri="{FF2B5EF4-FFF2-40B4-BE49-F238E27FC236}">
                    <a16:creationId xmlns:a16="http://schemas.microsoft.com/office/drawing/2014/main" id="{270F3D28-94BE-FB40-859B-74EBD4C6C7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6 w 296"/>
                  <a:gd name="T3" fmla="*/ 5 h 256"/>
                  <a:gd name="T4" fmla="*/ 6 w 296"/>
                  <a:gd name="T5" fmla="*/ 9 h 256"/>
                  <a:gd name="T6" fmla="*/ 0 w 296"/>
                  <a:gd name="T7" fmla="*/ 3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04" name="Freeform 995">
                <a:extLst>
                  <a:ext uri="{FF2B5EF4-FFF2-40B4-BE49-F238E27FC236}">
                    <a16:creationId xmlns:a16="http://schemas.microsoft.com/office/drawing/2014/main" id="{7DC7240D-6E61-C544-9D2E-6F68754E6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6 w 304"/>
                  <a:gd name="T3" fmla="*/ 7 h 288"/>
                  <a:gd name="T4" fmla="*/ 5 w 304"/>
                  <a:gd name="T5" fmla="*/ 11 h 288"/>
                  <a:gd name="T6" fmla="*/ 2 w 304"/>
                  <a:gd name="T7" fmla="*/ 5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05" name="Oval 996">
                <a:extLst>
                  <a:ext uri="{FF2B5EF4-FFF2-40B4-BE49-F238E27FC236}">
                    <a16:creationId xmlns:a16="http://schemas.microsoft.com/office/drawing/2014/main" id="{BB68AD82-EC80-E747-B5A0-6E7214EAD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306" name="Freeform 997">
                <a:extLst>
                  <a:ext uri="{FF2B5EF4-FFF2-40B4-BE49-F238E27FC236}">
                    <a16:creationId xmlns:a16="http://schemas.microsoft.com/office/drawing/2014/main" id="{E96A651D-D393-E346-B0C1-F2B387692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5 h 240"/>
                  <a:gd name="T2" fmla="*/ 2 w 306"/>
                  <a:gd name="T3" fmla="*/ 9 h 240"/>
                  <a:gd name="T4" fmla="*/ 6 w 306"/>
                  <a:gd name="T5" fmla="*/ 5 h 240"/>
                  <a:gd name="T6" fmla="*/ 6 w 306"/>
                  <a:gd name="T7" fmla="*/ 0 h 240"/>
                  <a:gd name="T8" fmla="*/ 0 w 306"/>
                  <a:gd name="T9" fmla="*/ 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07" name="AutoShape 998">
                <a:extLst>
                  <a:ext uri="{FF2B5EF4-FFF2-40B4-BE49-F238E27FC236}">
                    <a16:creationId xmlns:a16="http://schemas.microsoft.com/office/drawing/2014/main" id="{96A920A6-01E5-1F40-9CF4-A9F661E958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308" name="AutoShape 999">
                <a:extLst>
                  <a:ext uri="{FF2B5EF4-FFF2-40B4-BE49-F238E27FC236}">
                    <a16:creationId xmlns:a16="http://schemas.microsoft.com/office/drawing/2014/main" id="{1127935C-FDB0-2548-A720-1B71C2C45B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309" name="Oval 1000">
                <a:extLst>
                  <a:ext uri="{FF2B5EF4-FFF2-40B4-BE49-F238E27FC236}">
                    <a16:creationId xmlns:a16="http://schemas.microsoft.com/office/drawing/2014/main" id="{B4C4CCAD-6E49-3C4D-A4D0-F083D1BB6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310" name="Oval 1001">
                <a:extLst>
                  <a:ext uri="{FF2B5EF4-FFF2-40B4-BE49-F238E27FC236}">
                    <a16:creationId xmlns:a16="http://schemas.microsoft.com/office/drawing/2014/main" id="{E93201F3-A483-4847-8405-B91121E6B2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5311" name="Oval 1002">
                <a:extLst>
                  <a:ext uri="{FF2B5EF4-FFF2-40B4-BE49-F238E27FC236}">
                    <a16:creationId xmlns:a16="http://schemas.microsoft.com/office/drawing/2014/main" id="{7885BDD3-2D2C-7F45-9ED6-E41D81533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312" name="Rectangle 1003">
                <a:extLst>
                  <a:ext uri="{FF2B5EF4-FFF2-40B4-BE49-F238E27FC236}">
                    <a16:creationId xmlns:a16="http://schemas.microsoft.com/office/drawing/2014/main" id="{2D9D7AC6-4571-8E49-A56C-0A6A57DD03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34888" name="Picture 1005" descr="antenna_stylized">
              <a:extLst>
                <a:ext uri="{FF2B5EF4-FFF2-40B4-BE49-F238E27FC236}">
                  <a16:creationId xmlns:a16="http://schemas.microsoft.com/office/drawing/2014/main" id="{93F85DD8-9923-F148-A9E2-31C34951E9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89" name="Picture 1006" descr="laptop_keyboard">
              <a:extLst>
                <a:ext uri="{FF2B5EF4-FFF2-40B4-BE49-F238E27FC236}">
                  <a16:creationId xmlns:a16="http://schemas.microsoft.com/office/drawing/2014/main" id="{CE721314-C78E-3744-BD14-41A0D532BC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90" name="Freeform 1007">
              <a:extLst>
                <a:ext uri="{FF2B5EF4-FFF2-40B4-BE49-F238E27FC236}">
                  <a16:creationId xmlns:a16="http://schemas.microsoft.com/office/drawing/2014/main" id="{CBC95871-7469-F441-BB50-74FE71D5A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891" name="Picture 1008" descr="screen">
              <a:extLst>
                <a:ext uri="{FF2B5EF4-FFF2-40B4-BE49-F238E27FC236}">
                  <a16:creationId xmlns:a16="http://schemas.microsoft.com/office/drawing/2014/main" id="{4878157A-C2D6-4A40-80F7-F1DBD2EE76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92" name="Freeform 1009">
              <a:extLst>
                <a:ext uri="{FF2B5EF4-FFF2-40B4-BE49-F238E27FC236}">
                  <a16:creationId xmlns:a16="http://schemas.microsoft.com/office/drawing/2014/main" id="{65850B95-4BAC-1A4E-B300-C3D6F2AC8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93" name="Freeform 1010">
              <a:extLst>
                <a:ext uri="{FF2B5EF4-FFF2-40B4-BE49-F238E27FC236}">
                  <a16:creationId xmlns:a16="http://schemas.microsoft.com/office/drawing/2014/main" id="{79BDA81F-CE1F-DD44-8DE0-68E9330E6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94" name="Freeform 1011">
              <a:extLst>
                <a:ext uri="{FF2B5EF4-FFF2-40B4-BE49-F238E27FC236}">
                  <a16:creationId xmlns:a16="http://schemas.microsoft.com/office/drawing/2014/main" id="{44F0DF64-36D4-CC47-AB44-8E25F2379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95" name="Freeform 1012">
              <a:extLst>
                <a:ext uri="{FF2B5EF4-FFF2-40B4-BE49-F238E27FC236}">
                  <a16:creationId xmlns:a16="http://schemas.microsoft.com/office/drawing/2014/main" id="{5D969918-BE6F-B04E-941B-74A9FD8B4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96" name="Freeform 1013">
              <a:extLst>
                <a:ext uri="{FF2B5EF4-FFF2-40B4-BE49-F238E27FC236}">
                  <a16:creationId xmlns:a16="http://schemas.microsoft.com/office/drawing/2014/main" id="{3C2977A3-AA14-0149-80AD-F953C0E01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97" name="Freeform 1014">
              <a:extLst>
                <a:ext uri="{FF2B5EF4-FFF2-40B4-BE49-F238E27FC236}">
                  <a16:creationId xmlns:a16="http://schemas.microsoft.com/office/drawing/2014/main" id="{AB2EC4C3-F97F-8D4C-9B90-DBFBB41F1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4898" name="Group 1015">
              <a:extLst>
                <a:ext uri="{FF2B5EF4-FFF2-40B4-BE49-F238E27FC236}">
                  <a16:creationId xmlns:a16="http://schemas.microsoft.com/office/drawing/2014/main" id="{4C7E9DA4-CC05-564B-89F2-C65366F474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35283" name="Freeform 1016">
                <a:extLst>
                  <a:ext uri="{FF2B5EF4-FFF2-40B4-BE49-F238E27FC236}">
                    <a16:creationId xmlns:a16="http://schemas.microsoft.com/office/drawing/2014/main" id="{6250F001-437B-974E-88B7-DA85F2E24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84" name="Freeform 1017">
                <a:extLst>
                  <a:ext uri="{FF2B5EF4-FFF2-40B4-BE49-F238E27FC236}">
                    <a16:creationId xmlns:a16="http://schemas.microsoft.com/office/drawing/2014/main" id="{A6E4432A-B5E4-6843-ADEA-F185B9712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85" name="Freeform 1018">
                <a:extLst>
                  <a:ext uri="{FF2B5EF4-FFF2-40B4-BE49-F238E27FC236}">
                    <a16:creationId xmlns:a16="http://schemas.microsoft.com/office/drawing/2014/main" id="{F55E75E6-E2B5-C441-876A-9ABA82AFD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86" name="Freeform 1019">
                <a:extLst>
                  <a:ext uri="{FF2B5EF4-FFF2-40B4-BE49-F238E27FC236}">
                    <a16:creationId xmlns:a16="http://schemas.microsoft.com/office/drawing/2014/main" id="{FE6CEDAC-D5CF-F741-8E90-C0827E871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87" name="Freeform 1020">
                <a:extLst>
                  <a:ext uri="{FF2B5EF4-FFF2-40B4-BE49-F238E27FC236}">
                    <a16:creationId xmlns:a16="http://schemas.microsoft.com/office/drawing/2014/main" id="{180633C0-E251-CA42-9458-02DEF76A49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88" name="Freeform 1021">
                <a:extLst>
                  <a:ext uri="{FF2B5EF4-FFF2-40B4-BE49-F238E27FC236}">
                    <a16:creationId xmlns:a16="http://schemas.microsoft.com/office/drawing/2014/main" id="{3B6B12BF-6231-174B-A8E4-882550AA4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899" name="Freeform 1022">
              <a:extLst>
                <a:ext uri="{FF2B5EF4-FFF2-40B4-BE49-F238E27FC236}">
                  <a16:creationId xmlns:a16="http://schemas.microsoft.com/office/drawing/2014/main" id="{7F23F848-43DF-4840-B051-166C33EC5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00" name="Freeform 1023">
              <a:extLst>
                <a:ext uri="{FF2B5EF4-FFF2-40B4-BE49-F238E27FC236}">
                  <a16:creationId xmlns:a16="http://schemas.microsoft.com/office/drawing/2014/main" id="{9DCBD5D7-DCB6-C44C-BA0D-40078A52A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01" name="Freeform 1024">
              <a:extLst>
                <a:ext uri="{FF2B5EF4-FFF2-40B4-BE49-F238E27FC236}">
                  <a16:creationId xmlns:a16="http://schemas.microsoft.com/office/drawing/2014/main" id="{AEADF577-B718-8540-B631-85820C2E9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02" name="Freeform 1025">
              <a:extLst>
                <a:ext uri="{FF2B5EF4-FFF2-40B4-BE49-F238E27FC236}">
                  <a16:creationId xmlns:a16="http://schemas.microsoft.com/office/drawing/2014/main" id="{FED3332F-2D76-E84B-8409-F40FBB369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03" name="Freeform 1026">
              <a:extLst>
                <a:ext uri="{FF2B5EF4-FFF2-40B4-BE49-F238E27FC236}">
                  <a16:creationId xmlns:a16="http://schemas.microsoft.com/office/drawing/2014/main" id="{7CB09C28-082B-0C46-8943-1577FB7A6A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04" name="Freeform 1027">
              <a:extLst>
                <a:ext uri="{FF2B5EF4-FFF2-40B4-BE49-F238E27FC236}">
                  <a16:creationId xmlns:a16="http://schemas.microsoft.com/office/drawing/2014/main" id="{D4B8F7F5-277F-7E4C-AC24-CA8D8A7949F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147483647 h 723"/>
                <a:gd name="T6" fmla="*/ 0 w 2532"/>
                <a:gd name="T7" fmla="*/ 2147483647 h 723"/>
                <a:gd name="T8" fmla="*/ 0 w 2532"/>
                <a:gd name="T9" fmla="*/ 2147483647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4905" name="Picture 1030" descr="laptop_keyboard">
              <a:extLst>
                <a:ext uri="{FF2B5EF4-FFF2-40B4-BE49-F238E27FC236}">
                  <a16:creationId xmlns:a16="http://schemas.microsoft.com/office/drawing/2014/main" id="{D3A95699-DC5E-8847-BAC5-695B4CAE0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906" name="Freeform 1031">
              <a:extLst>
                <a:ext uri="{FF2B5EF4-FFF2-40B4-BE49-F238E27FC236}">
                  <a16:creationId xmlns:a16="http://schemas.microsoft.com/office/drawing/2014/main" id="{B04BE659-23F2-0B46-9E93-1E7DF3A7C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907" name="Picture 1032" descr="screen">
              <a:extLst>
                <a:ext uri="{FF2B5EF4-FFF2-40B4-BE49-F238E27FC236}">
                  <a16:creationId xmlns:a16="http://schemas.microsoft.com/office/drawing/2014/main" id="{5F22D352-A758-0544-93A2-86677166C8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908" name="Freeform 1033">
              <a:extLst>
                <a:ext uri="{FF2B5EF4-FFF2-40B4-BE49-F238E27FC236}">
                  <a16:creationId xmlns:a16="http://schemas.microsoft.com/office/drawing/2014/main" id="{F8EC458B-A0EC-F043-9050-5EAFA5787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09" name="Freeform 1034">
              <a:extLst>
                <a:ext uri="{FF2B5EF4-FFF2-40B4-BE49-F238E27FC236}">
                  <a16:creationId xmlns:a16="http://schemas.microsoft.com/office/drawing/2014/main" id="{4B88C026-A2EA-FB4F-A784-61BEC4740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10" name="Freeform 1035">
              <a:extLst>
                <a:ext uri="{FF2B5EF4-FFF2-40B4-BE49-F238E27FC236}">
                  <a16:creationId xmlns:a16="http://schemas.microsoft.com/office/drawing/2014/main" id="{392646B4-63FB-4D4D-8F16-34883CC57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11" name="Freeform 1036">
              <a:extLst>
                <a:ext uri="{FF2B5EF4-FFF2-40B4-BE49-F238E27FC236}">
                  <a16:creationId xmlns:a16="http://schemas.microsoft.com/office/drawing/2014/main" id="{A5D011A2-C16B-A141-80D3-BAFD4EAB4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12" name="Freeform 1037">
              <a:extLst>
                <a:ext uri="{FF2B5EF4-FFF2-40B4-BE49-F238E27FC236}">
                  <a16:creationId xmlns:a16="http://schemas.microsoft.com/office/drawing/2014/main" id="{C3D460C1-7A5B-2342-BD93-191A010AC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13" name="Freeform 1038">
              <a:extLst>
                <a:ext uri="{FF2B5EF4-FFF2-40B4-BE49-F238E27FC236}">
                  <a16:creationId xmlns:a16="http://schemas.microsoft.com/office/drawing/2014/main" id="{39D9C42D-36A2-D94A-8CF0-E2821C7EA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4914" name="Group 1039">
              <a:extLst>
                <a:ext uri="{FF2B5EF4-FFF2-40B4-BE49-F238E27FC236}">
                  <a16:creationId xmlns:a16="http://schemas.microsoft.com/office/drawing/2014/main" id="{1CC25AAD-71B7-9B45-A24C-97E831B6E4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35277" name="Freeform 1040">
                <a:extLst>
                  <a:ext uri="{FF2B5EF4-FFF2-40B4-BE49-F238E27FC236}">
                    <a16:creationId xmlns:a16="http://schemas.microsoft.com/office/drawing/2014/main" id="{2CE8A7F0-756F-9646-8F2D-5A9EE65DE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78" name="Freeform 1041">
                <a:extLst>
                  <a:ext uri="{FF2B5EF4-FFF2-40B4-BE49-F238E27FC236}">
                    <a16:creationId xmlns:a16="http://schemas.microsoft.com/office/drawing/2014/main" id="{72F768FC-F920-654C-9011-E793FA0E0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79" name="Freeform 1042">
                <a:extLst>
                  <a:ext uri="{FF2B5EF4-FFF2-40B4-BE49-F238E27FC236}">
                    <a16:creationId xmlns:a16="http://schemas.microsoft.com/office/drawing/2014/main" id="{CCF8C28A-D8FC-C543-BB03-5177E1E3F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80" name="Freeform 1043">
                <a:extLst>
                  <a:ext uri="{FF2B5EF4-FFF2-40B4-BE49-F238E27FC236}">
                    <a16:creationId xmlns:a16="http://schemas.microsoft.com/office/drawing/2014/main" id="{66E79039-002E-D34C-A019-78611C284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81" name="Freeform 1044">
                <a:extLst>
                  <a:ext uri="{FF2B5EF4-FFF2-40B4-BE49-F238E27FC236}">
                    <a16:creationId xmlns:a16="http://schemas.microsoft.com/office/drawing/2014/main" id="{58BEE54E-C838-9748-8EF1-3C703B807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82" name="Freeform 1045">
                <a:extLst>
                  <a:ext uri="{FF2B5EF4-FFF2-40B4-BE49-F238E27FC236}">
                    <a16:creationId xmlns:a16="http://schemas.microsoft.com/office/drawing/2014/main" id="{152FBFAE-8343-4441-9473-A33CBF0182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915" name="Freeform 1046">
              <a:extLst>
                <a:ext uri="{FF2B5EF4-FFF2-40B4-BE49-F238E27FC236}">
                  <a16:creationId xmlns:a16="http://schemas.microsoft.com/office/drawing/2014/main" id="{B13EB3BA-6F05-3F49-A257-C49240141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16" name="Freeform 1047">
              <a:extLst>
                <a:ext uri="{FF2B5EF4-FFF2-40B4-BE49-F238E27FC236}">
                  <a16:creationId xmlns:a16="http://schemas.microsoft.com/office/drawing/2014/main" id="{F9E7F6FF-7959-6049-AA89-8E27E1299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17" name="Freeform 1048">
              <a:extLst>
                <a:ext uri="{FF2B5EF4-FFF2-40B4-BE49-F238E27FC236}">
                  <a16:creationId xmlns:a16="http://schemas.microsoft.com/office/drawing/2014/main" id="{BB3CF0C4-FA6E-F848-8D0C-93CAFFB1D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18" name="Freeform 1049">
              <a:extLst>
                <a:ext uri="{FF2B5EF4-FFF2-40B4-BE49-F238E27FC236}">
                  <a16:creationId xmlns:a16="http://schemas.microsoft.com/office/drawing/2014/main" id="{2BD1CE98-78C7-324C-A0B5-D88C7B076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19" name="Freeform 1050">
              <a:extLst>
                <a:ext uri="{FF2B5EF4-FFF2-40B4-BE49-F238E27FC236}">
                  <a16:creationId xmlns:a16="http://schemas.microsoft.com/office/drawing/2014/main" id="{7D34099D-862A-9443-8751-A8687BAA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20" name="Freeform 1051">
              <a:extLst>
                <a:ext uri="{FF2B5EF4-FFF2-40B4-BE49-F238E27FC236}">
                  <a16:creationId xmlns:a16="http://schemas.microsoft.com/office/drawing/2014/main" id="{074761F3-C869-AF42-A09F-7A39231941F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4921" name="Group 2">
              <a:extLst>
                <a:ext uri="{FF2B5EF4-FFF2-40B4-BE49-F238E27FC236}">
                  <a16:creationId xmlns:a16="http://schemas.microsoft.com/office/drawing/2014/main" id="{39C0A52B-E392-2B41-A069-453F2F6D2A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35255" name="Picture 1054" descr="laptop_keyboard">
                <a:extLst>
                  <a:ext uri="{FF2B5EF4-FFF2-40B4-BE49-F238E27FC236}">
                    <a16:creationId xmlns:a16="http://schemas.microsoft.com/office/drawing/2014/main" id="{F8BD7589-18E9-5C45-9160-6F8E7F123C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256" name="Freeform 1055">
                <a:extLst>
                  <a:ext uri="{FF2B5EF4-FFF2-40B4-BE49-F238E27FC236}">
                    <a16:creationId xmlns:a16="http://schemas.microsoft.com/office/drawing/2014/main" id="{080E7C88-96B6-4B4F-BCBB-7DBC368B0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5257" name="Picture 1056" descr="screen">
                <a:extLst>
                  <a:ext uri="{FF2B5EF4-FFF2-40B4-BE49-F238E27FC236}">
                    <a16:creationId xmlns:a16="http://schemas.microsoft.com/office/drawing/2014/main" id="{3380CBB4-3D69-DD41-832F-E29F05D12C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258" name="Freeform 1057">
                <a:extLst>
                  <a:ext uri="{FF2B5EF4-FFF2-40B4-BE49-F238E27FC236}">
                    <a16:creationId xmlns:a16="http://schemas.microsoft.com/office/drawing/2014/main" id="{93E76C82-A86C-374A-8249-3FFB5F97F1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59" name="Freeform 1058">
                <a:extLst>
                  <a:ext uri="{FF2B5EF4-FFF2-40B4-BE49-F238E27FC236}">
                    <a16:creationId xmlns:a16="http://schemas.microsoft.com/office/drawing/2014/main" id="{667F5DFC-9DF4-DD43-9179-E1E1CA484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60" name="Freeform 1059">
                <a:extLst>
                  <a:ext uri="{FF2B5EF4-FFF2-40B4-BE49-F238E27FC236}">
                    <a16:creationId xmlns:a16="http://schemas.microsoft.com/office/drawing/2014/main" id="{4E2A318D-7E83-B84C-9BC4-EA41CD9F5F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61" name="Freeform 1060">
                <a:extLst>
                  <a:ext uri="{FF2B5EF4-FFF2-40B4-BE49-F238E27FC236}">
                    <a16:creationId xmlns:a16="http://schemas.microsoft.com/office/drawing/2014/main" id="{49C15045-B852-AF49-92E0-03BCD52DEE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62" name="Freeform 1061">
                <a:extLst>
                  <a:ext uri="{FF2B5EF4-FFF2-40B4-BE49-F238E27FC236}">
                    <a16:creationId xmlns:a16="http://schemas.microsoft.com/office/drawing/2014/main" id="{36DFDD4E-C176-1245-9CA0-F26A2EB1D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63" name="Freeform 1062">
                <a:extLst>
                  <a:ext uri="{FF2B5EF4-FFF2-40B4-BE49-F238E27FC236}">
                    <a16:creationId xmlns:a16="http://schemas.microsoft.com/office/drawing/2014/main" id="{FD405E15-9352-9D44-8AB6-2ED6FFE4B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5264" name="Group 1063">
                <a:extLst>
                  <a:ext uri="{FF2B5EF4-FFF2-40B4-BE49-F238E27FC236}">
                    <a16:creationId xmlns:a16="http://schemas.microsoft.com/office/drawing/2014/main" id="{E53F02D7-2D0B-C04D-9E98-9711A63AB5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35271" name="Freeform 1064">
                  <a:extLst>
                    <a:ext uri="{FF2B5EF4-FFF2-40B4-BE49-F238E27FC236}">
                      <a16:creationId xmlns:a16="http://schemas.microsoft.com/office/drawing/2014/main" id="{FD31AC25-6F40-C74F-AF75-CF696C4D2B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272" name="Freeform 1065">
                  <a:extLst>
                    <a:ext uri="{FF2B5EF4-FFF2-40B4-BE49-F238E27FC236}">
                      <a16:creationId xmlns:a16="http://schemas.microsoft.com/office/drawing/2014/main" id="{05174C27-9C2B-0643-A6A5-F8370A34A8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273" name="Freeform 1066">
                  <a:extLst>
                    <a:ext uri="{FF2B5EF4-FFF2-40B4-BE49-F238E27FC236}">
                      <a16:creationId xmlns:a16="http://schemas.microsoft.com/office/drawing/2014/main" id="{E07BDACE-53DB-3341-A925-5C18B39324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274" name="Freeform 1067">
                  <a:extLst>
                    <a:ext uri="{FF2B5EF4-FFF2-40B4-BE49-F238E27FC236}">
                      <a16:creationId xmlns:a16="http://schemas.microsoft.com/office/drawing/2014/main" id="{B272A528-331E-DB47-9642-B091D4C05A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275" name="Freeform 1068">
                  <a:extLst>
                    <a:ext uri="{FF2B5EF4-FFF2-40B4-BE49-F238E27FC236}">
                      <a16:creationId xmlns:a16="http://schemas.microsoft.com/office/drawing/2014/main" id="{C23B6C00-29D9-4848-812F-2BC5CE7C5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276" name="Freeform 1069">
                  <a:extLst>
                    <a:ext uri="{FF2B5EF4-FFF2-40B4-BE49-F238E27FC236}">
                      <a16:creationId xmlns:a16="http://schemas.microsoft.com/office/drawing/2014/main" id="{862AE82B-42C4-D14E-A7C8-824A197DCC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5265" name="Freeform 1070">
                <a:extLst>
                  <a:ext uri="{FF2B5EF4-FFF2-40B4-BE49-F238E27FC236}">
                    <a16:creationId xmlns:a16="http://schemas.microsoft.com/office/drawing/2014/main" id="{DB574EA5-476B-5C4D-A4B2-BFFD0F54E4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66" name="Freeform 1071">
                <a:extLst>
                  <a:ext uri="{FF2B5EF4-FFF2-40B4-BE49-F238E27FC236}">
                    <a16:creationId xmlns:a16="http://schemas.microsoft.com/office/drawing/2014/main" id="{0A6E4438-D6FB-D342-8D82-BDBAB6CA59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67" name="Freeform 1072">
                <a:extLst>
                  <a:ext uri="{FF2B5EF4-FFF2-40B4-BE49-F238E27FC236}">
                    <a16:creationId xmlns:a16="http://schemas.microsoft.com/office/drawing/2014/main" id="{EAD31930-EAD6-7246-B36D-49E0B9F6BB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68" name="Freeform 1073">
                <a:extLst>
                  <a:ext uri="{FF2B5EF4-FFF2-40B4-BE49-F238E27FC236}">
                    <a16:creationId xmlns:a16="http://schemas.microsoft.com/office/drawing/2014/main" id="{0362F356-6EE2-9043-9377-D473599E7B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69" name="Freeform 1074">
                <a:extLst>
                  <a:ext uri="{FF2B5EF4-FFF2-40B4-BE49-F238E27FC236}">
                    <a16:creationId xmlns:a16="http://schemas.microsoft.com/office/drawing/2014/main" id="{B9DF1387-4F29-E34F-B46C-1D2B7E90C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70" name="Freeform 1075">
                <a:extLst>
                  <a:ext uri="{FF2B5EF4-FFF2-40B4-BE49-F238E27FC236}">
                    <a16:creationId xmlns:a16="http://schemas.microsoft.com/office/drawing/2014/main" id="{F4D0AA18-6C35-BE40-BB33-B7B38F07D7B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4922" name="Picture 1077" descr="desktop_computer_stylized_medium">
              <a:extLst>
                <a:ext uri="{FF2B5EF4-FFF2-40B4-BE49-F238E27FC236}">
                  <a16:creationId xmlns:a16="http://schemas.microsoft.com/office/drawing/2014/main" id="{A1992B71-FD71-044F-B422-A194EE1E73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923" name="Freeform 1078">
              <a:extLst>
                <a:ext uri="{FF2B5EF4-FFF2-40B4-BE49-F238E27FC236}">
                  <a16:creationId xmlns:a16="http://schemas.microsoft.com/office/drawing/2014/main" id="{8C753C98-D498-2548-AC7E-79E69B143C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2147483647 w 356"/>
                <a:gd name="T3" fmla="*/ 2147483647 h 368"/>
                <a:gd name="T4" fmla="*/ 2147483647 w 356"/>
                <a:gd name="T5" fmla="*/ 2147483647 h 368"/>
                <a:gd name="T6" fmla="*/ 2147483647 w 356"/>
                <a:gd name="T7" fmla="*/ 214748364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34924" name="Picture 1081" descr="laptop_keyboard">
              <a:extLst>
                <a:ext uri="{FF2B5EF4-FFF2-40B4-BE49-F238E27FC236}">
                  <a16:creationId xmlns:a16="http://schemas.microsoft.com/office/drawing/2014/main" id="{E47F6F92-6CAF-374B-AB67-EB25E7AD6C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925" name="Freeform 1082">
              <a:extLst>
                <a:ext uri="{FF2B5EF4-FFF2-40B4-BE49-F238E27FC236}">
                  <a16:creationId xmlns:a16="http://schemas.microsoft.com/office/drawing/2014/main" id="{1C208DC3-3D02-224B-AEB3-FD02540B7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926" name="Picture 1083" descr="screen">
              <a:extLst>
                <a:ext uri="{FF2B5EF4-FFF2-40B4-BE49-F238E27FC236}">
                  <a16:creationId xmlns:a16="http://schemas.microsoft.com/office/drawing/2014/main" id="{8FB3C5DA-413D-5248-9463-5DE015C035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927" name="Freeform 1084">
              <a:extLst>
                <a:ext uri="{FF2B5EF4-FFF2-40B4-BE49-F238E27FC236}">
                  <a16:creationId xmlns:a16="http://schemas.microsoft.com/office/drawing/2014/main" id="{4B73CBB2-3B5A-9144-B929-02CCC7627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28" name="Freeform 1085">
              <a:extLst>
                <a:ext uri="{FF2B5EF4-FFF2-40B4-BE49-F238E27FC236}">
                  <a16:creationId xmlns:a16="http://schemas.microsoft.com/office/drawing/2014/main" id="{499A0561-A926-614D-A8F1-970DB6B87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29" name="Freeform 1086">
              <a:extLst>
                <a:ext uri="{FF2B5EF4-FFF2-40B4-BE49-F238E27FC236}">
                  <a16:creationId xmlns:a16="http://schemas.microsoft.com/office/drawing/2014/main" id="{B3296E62-8A33-7142-A6B5-37BD89E39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30" name="Freeform 1087">
              <a:extLst>
                <a:ext uri="{FF2B5EF4-FFF2-40B4-BE49-F238E27FC236}">
                  <a16:creationId xmlns:a16="http://schemas.microsoft.com/office/drawing/2014/main" id="{5082E473-F11D-464A-A09F-14130CFBD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31" name="Freeform 1088">
              <a:extLst>
                <a:ext uri="{FF2B5EF4-FFF2-40B4-BE49-F238E27FC236}">
                  <a16:creationId xmlns:a16="http://schemas.microsoft.com/office/drawing/2014/main" id="{E3228BB7-6428-D648-9275-72CCCB1E4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32" name="Freeform 1089">
              <a:extLst>
                <a:ext uri="{FF2B5EF4-FFF2-40B4-BE49-F238E27FC236}">
                  <a16:creationId xmlns:a16="http://schemas.microsoft.com/office/drawing/2014/main" id="{45A787F3-FCD3-D844-8EB1-3039FDC91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4933" name="Group 1090">
              <a:extLst>
                <a:ext uri="{FF2B5EF4-FFF2-40B4-BE49-F238E27FC236}">
                  <a16:creationId xmlns:a16="http://schemas.microsoft.com/office/drawing/2014/main" id="{9FFBB5A8-FA37-664A-99C6-C6B76BCCE6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35249" name="Freeform 1091">
                <a:extLst>
                  <a:ext uri="{FF2B5EF4-FFF2-40B4-BE49-F238E27FC236}">
                    <a16:creationId xmlns:a16="http://schemas.microsoft.com/office/drawing/2014/main" id="{73EC7E1F-BFBF-B641-A6D0-E8B5B0ADCA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50" name="Freeform 1092">
                <a:extLst>
                  <a:ext uri="{FF2B5EF4-FFF2-40B4-BE49-F238E27FC236}">
                    <a16:creationId xmlns:a16="http://schemas.microsoft.com/office/drawing/2014/main" id="{46B8A717-5481-0B4E-B5E7-7D8D76FDA4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51" name="Freeform 1093">
                <a:extLst>
                  <a:ext uri="{FF2B5EF4-FFF2-40B4-BE49-F238E27FC236}">
                    <a16:creationId xmlns:a16="http://schemas.microsoft.com/office/drawing/2014/main" id="{72DE8E40-CA1E-2145-87FF-56ABBAEC9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52" name="Freeform 1094">
                <a:extLst>
                  <a:ext uri="{FF2B5EF4-FFF2-40B4-BE49-F238E27FC236}">
                    <a16:creationId xmlns:a16="http://schemas.microsoft.com/office/drawing/2014/main" id="{1F81FB89-B443-BE4D-8454-2646DAD2F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53" name="Freeform 1095">
                <a:extLst>
                  <a:ext uri="{FF2B5EF4-FFF2-40B4-BE49-F238E27FC236}">
                    <a16:creationId xmlns:a16="http://schemas.microsoft.com/office/drawing/2014/main" id="{19F541C2-3559-9D4F-B8FE-95C17180ED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54" name="Freeform 1096">
                <a:extLst>
                  <a:ext uri="{FF2B5EF4-FFF2-40B4-BE49-F238E27FC236}">
                    <a16:creationId xmlns:a16="http://schemas.microsoft.com/office/drawing/2014/main" id="{7FE34619-9270-9F4F-984E-20A2041EC0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934" name="Freeform 1097">
              <a:extLst>
                <a:ext uri="{FF2B5EF4-FFF2-40B4-BE49-F238E27FC236}">
                  <a16:creationId xmlns:a16="http://schemas.microsoft.com/office/drawing/2014/main" id="{6A679B7C-D08D-CE46-9365-29D1267A5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35" name="Freeform 1098">
              <a:extLst>
                <a:ext uri="{FF2B5EF4-FFF2-40B4-BE49-F238E27FC236}">
                  <a16:creationId xmlns:a16="http://schemas.microsoft.com/office/drawing/2014/main" id="{C383A45C-3862-E345-BB08-E46698643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36" name="Freeform 1099">
              <a:extLst>
                <a:ext uri="{FF2B5EF4-FFF2-40B4-BE49-F238E27FC236}">
                  <a16:creationId xmlns:a16="http://schemas.microsoft.com/office/drawing/2014/main" id="{486B268F-696E-5341-B1E0-DC7BE2AC8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37" name="Freeform 1100">
              <a:extLst>
                <a:ext uri="{FF2B5EF4-FFF2-40B4-BE49-F238E27FC236}">
                  <a16:creationId xmlns:a16="http://schemas.microsoft.com/office/drawing/2014/main" id="{EBE99ECE-9076-3843-9FB5-B94E57147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38" name="Freeform 1101">
              <a:extLst>
                <a:ext uri="{FF2B5EF4-FFF2-40B4-BE49-F238E27FC236}">
                  <a16:creationId xmlns:a16="http://schemas.microsoft.com/office/drawing/2014/main" id="{4F0B5935-5461-C048-8975-01C33F761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39" name="Freeform 1102">
              <a:extLst>
                <a:ext uri="{FF2B5EF4-FFF2-40B4-BE49-F238E27FC236}">
                  <a16:creationId xmlns:a16="http://schemas.microsoft.com/office/drawing/2014/main" id="{D49D3197-A9D7-984C-87F4-ABD04CD2327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4940" name="Group 1103">
              <a:extLst>
                <a:ext uri="{FF2B5EF4-FFF2-40B4-BE49-F238E27FC236}">
                  <a16:creationId xmlns:a16="http://schemas.microsoft.com/office/drawing/2014/main" id="{D3F4D7D5-CD18-8746-915A-B92AB6C230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35241" name="Oval 407">
                <a:extLst>
                  <a:ext uri="{FF2B5EF4-FFF2-40B4-BE49-F238E27FC236}">
                    <a16:creationId xmlns:a16="http://schemas.microsoft.com/office/drawing/2014/main" id="{8376B7A1-52A8-DF4E-BF70-3F796BCF50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242" name="Rectangle 410">
                <a:extLst>
                  <a:ext uri="{FF2B5EF4-FFF2-40B4-BE49-F238E27FC236}">
                    <a16:creationId xmlns:a16="http://schemas.microsoft.com/office/drawing/2014/main" id="{C72344EC-A3FA-134D-AF0B-491001517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243" name="Oval 411">
                <a:extLst>
                  <a:ext uri="{FF2B5EF4-FFF2-40B4-BE49-F238E27FC236}">
                    <a16:creationId xmlns:a16="http://schemas.microsoft.com/office/drawing/2014/main" id="{C31F5B05-0BFD-104C-A742-BA52962639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244" name="Group 1107">
                <a:extLst>
                  <a:ext uri="{FF2B5EF4-FFF2-40B4-BE49-F238E27FC236}">
                    <a16:creationId xmlns:a16="http://schemas.microsoft.com/office/drawing/2014/main" id="{985547D7-FC58-EE47-86EF-25F466AF1E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5247" name="Freeform 1108">
                  <a:extLst>
                    <a:ext uri="{FF2B5EF4-FFF2-40B4-BE49-F238E27FC236}">
                      <a16:creationId xmlns:a16="http://schemas.microsoft.com/office/drawing/2014/main" id="{ECF0A64C-883C-DC4A-87E4-1B0229018B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248" name="Freeform 1109">
                  <a:extLst>
                    <a:ext uri="{FF2B5EF4-FFF2-40B4-BE49-F238E27FC236}">
                      <a16:creationId xmlns:a16="http://schemas.microsoft.com/office/drawing/2014/main" id="{A7F063EA-6486-FE4B-88A5-FF10DBC1CC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5245" name="Line 1110">
                <a:extLst>
                  <a:ext uri="{FF2B5EF4-FFF2-40B4-BE49-F238E27FC236}">
                    <a16:creationId xmlns:a16="http://schemas.microsoft.com/office/drawing/2014/main" id="{F78A66C0-233A-7744-B20B-CFFCE844B5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46" name="Line 1111">
                <a:extLst>
                  <a:ext uri="{FF2B5EF4-FFF2-40B4-BE49-F238E27FC236}">
                    <a16:creationId xmlns:a16="http://schemas.microsoft.com/office/drawing/2014/main" id="{DFFAACFA-4A21-0746-9AAB-87F7FE8E03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941" name="Group 1112">
              <a:extLst>
                <a:ext uri="{FF2B5EF4-FFF2-40B4-BE49-F238E27FC236}">
                  <a16:creationId xmlns:a16="http://schemas.microsoft.com/office/drawing/2014/main" id="{C82E48D0-56A4-194B-B2BC-27F9D83757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35233" name="Oval 407">
                <a:extLst>
                  <a:ext uri="{FF2B5EF4-FFF2-40B4-BE49-F238E27FC236}">
                    <a16:creationId xmlns:a16="http://schemas.microsoft.com/office/drawing/2014/main" id="{B2FC3B9B-ACDA-EB4F-BF5E-E838B16F6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234" name="Rectangle 410">
                <a:extLst>
                  <a:ext uri="{FF2B5EF4-FFF2-40B4-BE49-F238E27FC236}">
                    <a16:creationId xmlns:a16="http://schemas.microsoft.com/office/drawing/2014/main" id="{E59DCFFE-E970-F048-9ADE-68F81A71B9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235" name="Oval 411">
                <a:extLst>
                  <a:ext uri="{FF2B5EF4-FFF2-40B4-BE49-F238E27FC236}">
                    <a16:creationId xmlns:a16="http://schemas.microsoft.com/office/drawing/2014/main" id="{EC830DB5-E76F-A846-B819-528DDC4E4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236" name="Group 1116">
                <a:extLst>
                  <a:ext uri="{FF2B5EF4-FFF2-40B4-BE49-F238E27FC236}">
                    <a16:creationId xmlns:a16="http://schemas.microsoft.com/office/drawing/2014/main" id="{E63E091F-FA50-1740-8D08-9CEC83DBF0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5239" name="Freeform 1117">
                  <a:extLst>
                    <a:ext uri="{FF2B5EF4-FFF2-40B4-BE49-F238E27FC236}">
                      <a16:creationId xmlns:a16="http://schemas.microsoft.com/office/drawing/2014/main" id="{2D5A4C60-72B3-8543-937B-0A3399AE1A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240" name="Freeform 1118">
                  <a:extLst>
                    <a:ext uri="{FF2B5EF4-FFF2-40B4-BE49-F238E27FC236}">
                      <a16:creationId xmlns:a16="http://schemas.microsoft.com/office/drawing/2014/main" id="{7FC145DF-06E9-E84B-B7BA-C1963EB61A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5237" name="Line 1119">
                <a:extLst>
                  <a:ext uri="{FF2B5EF4-FFF2-40B4-BE49-F238E27FC236}">
                    <a16:creationId xmlns:a16="http://schemas.microsoft.com/office/drawing/2014/main" id="{535D5973-53A2-274D-B128-3F33EC8DF6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38" name="Line 1120">
                <a:extLst>
                  <a:ext uri="{FF2B5EF4-FFF2-40B4-BE49-F238E27FC236}">
                    <a16:creationId xmlns:a16="http://schemas.microsoft.com/office/drawing/2014/main" id="{7235BBDD-CC53-714B-B9FF-2C4BCF734C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942" name="Group 1121">
              <a:extLst>
                <a:ext uri="{FF2B5EF4-FFF2-40B4-BE49-F238E27FC236}">
                  <a16:creationId xmlns:a16="http://schemas.microsoft.com/office/drawing/2014/main" id="{48F97932-AEBF-8642-ADDB-3454F6C7EF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35225" name="Oval 407">
                <a:extLst>
                  <a:ext uri="{FF2B5EF4-FFF2-40B4-BE49-F238E27FC236}">
                    <a16:creationId xmlns:a16="http://schemas.microsoft.com/office/drawing/2014/main" id="{AB90A701-7BAA-4148-87D8-93902348D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226" name="Rectangle 410">
                <a:extLst>
                  <a:ext uri="{FF2B5EF4-FFF2-40B4-BE49-F238E27FC236}">
                    <a16:creationId xmlns:a16="http://schemas.microsoft.com/office/drawing/2014/main" id="{19EFD6AF-1CC5-CF4A-8CBD-ABE5D222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227" name="Oval 411">
                <a:extLst>
                  <a:ext uri="{FF2B5EF4-FFF2-40B4-BE49-F238E27FC236}">
                    <a16:creationId xmlns:a16="http://schemas.microsoft.com/office/drawing/2014/main" id="{F5792673-5D5B-2F40-B751-A2DF806FF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228" name="Group 1125">
                <a:extLst>
                  <a:ext uri="{FF2B5EF4-FFF2-40B4-BE49-F238E27FC236}">
                    <a16:creationId xmlns:a16="http://schemas.microsoft.com/office/drawing/2014/main" id="{7FB72096-ED38-5146-96DE-47D57B6E5C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5231" name="Freeform 1126">
                  <a:extLst>
                    <a:ext uri="{FF2B5EF4-FFF2-40B4-BE49-F238E27FC236}">
                      <a16:creationId xmlns:a16="http://schemas.microsoft.com/office/drawing/2014/main" id="{C75C5338-45CA-3C42-A8D3-397B380DD3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232" name="Freeform 1127">
                  <a:extLst>
                    <a:ext uri="{FF2B5EF4-FFF2-40B4-BE49-F238E27FC236}">
                      <a16:creationId xmlns:a16="http://schemas.microsoft.com/office/drawing/2014/main" id="{AE5BD504-473B-1C45-9C62-FE71F404AB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5229" name="Line 1128">
                <a:extLst>
                  <a:ext uri="{FF2B5EF4-FFF2-40B4-BE49-F238E27FC236}">
                    <a16:creationId xmlns:a16="http://schemas.microsoft.com/office/drawing/2014/main" id="{BA7E7C43-9996-CC4B-B746-5B7D2265EB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30" name="Line 1129">
                <a:extLst>
                  <a:ext uri="{FF2B5EF4-FFF2-40B4-BE49-F238E27FC236}">
                    <a16:creationId xmlns:a16="http://schemas.microsoft.com/office/drawing/2014/main" id="{FED3186D-4927-D847-BF6E-867DAC1B4B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943" name="Group 1130">
              <a:extLst>
                <a:ext uri="{FF2B5EF4-FFF2-40B4-BE49-F238E27FC236}">
                  <a16:creationId xmlns:a16="http://schemas.microsoft.com/office/drawing/2014/main" id="{9B501756-AACE-6147-B51F-14103BD418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35217" name="Oval 407">
                <a:extLst>
                  <a:ext uri="{FF2B5EF4-FFF2-40B4-BE49-F238E27FC236}">
                    <a16:creationId xmlns:a16="http://schemas.microsoft.com/office/drawing/2014/main" id="{823C008E-61D4-A14F-9EA0-F4DE0C95B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218" name="Rectangle 410">
                <a:extLst>
                  <a:ext uri="{FF2B5EF4-FFF2-40B4-BE49-F238E27FC236}">
                    <a16:creationId xmlns:a16="http://schemas.microsoft.com/office/drawing/2014/main" id="{64DD2A09-0A2C-9C42-B50F-45810D971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219" name="Oval 411">
                <a:extLst>
                  <a:ext uri="{FF2B5EF4-FFF2-40B4-BE49-F238E27FC236}">
                    <a16:creationId xmlns:a16="http://schemas.microsoft.com/office/drawing/2014/main" id="{6A3996FE-FBC2-9846-A8B3-D97D4FABD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220" name="Group 1134">
                <a:extLst>
                  <a:ext uri="{FF2B5EF4-FFF2-40B4-BE49-F238E27FC236}">
                    <a16:creationId xmlns:a16="http://schemas.microsoft.com/office/drawing/2014/main" id="{567097F1-BA79-064B-B8B8-7B7797C1BE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5223" name="Freeform 1135">
                  <a:extLst>
                    <a:ext uri="{FF2B5EF4-FFF2-40B4-BE49-F238E27FC236}">
                      <a16:creationId xmlns:a16="http://schemas.microsoft.com/office/drawing/2014/main" id="{79F0CC95-DCDD-CD43-8693-FDA588339D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224" name="Freeform 1136">
                  <a:extLst>
                    <a:ext uri="{FF2B5EF4-FFF2-40B4-BE49-F238E27FC236}">
                      <a16:creationId xmlns:a16="http://schemas.microsoft.com/office/drawing/2014/main" id="{23562F58-5EB1-7244-8DAF-5761FA3B85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5221" name="Line 1137">
                <a:extLst>
                  <a:ext uri="{FF2B5EF4-FFF2-40B4-BE49-F238E27FC236}">
                    <a16:creationId xmlns:a16="http://schemas.microsoft.com/office/drawing/2014/main" id="{0F4C5FF8-6896-7E49-BED4-41C2B817C5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22" name="Line 1138">
                <a:extLst>
                  <a:ext uri="{FF2B5EF4-FFF2-40B4-BE49-F238E27FC236}">
                    <a16:creationId xmlns:a16="http://schemas.microsoft.com/office/drawing/2014/main" id="{78A48E23-CCF0-624A-82F8-3D208DD23E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944" name="Group 1139">
              <a:extLst>
                <a:ext uri="{FF2B5EF4-FFF2-40B4-BE49-F238E27FC236}">
                  <a16:creationId xmlns:a16="http://schemas.microsoft.com/office/drawing/2014/main" id="{865EFE6E-5803-8444-9ADD-4AD7ABB9F8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35209" name="Oval 407">
                <a:extLst>
                  <a:ext uri="{FF2B5EF4-FFF2-40B4-BE49-F238E27FC236}">
                    <a16:creationId xmlns:a16="http://schemas.microsoft.com/office/drawing/2014/main" id="{62D48E69-8D30-E54B-AF2D-3F3A57919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210" name="Rectangle 410">
                <a:extLst>
                  <a:ext uri="{FF2B5EF4-FFF2-40B4-BE49-F238E27FC236}">
                    <a16:creationId xmlns:a16="http://schemas.microsoft.com/office/drawing/2014/main" id="{C4A6A0AB-E324-B146-A289-DFC4E9A0B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211" name="Oval 411">
                <a:extLst>
                  <a:ext uri="{FF2B5EF4-FFF2-40B4-BE49-F238E27FC236}">
                    <a16:creationId xmlns:a16="http://schemas.microsoft.com/office/drawing/2014/main" id="{1D1B4D6D-1C3E-6440-8067-153509CEC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212" name="Group 1143">
                <a:extLst>
                  <a:ext uri="{FF2B5EF4-FFF2-40B4-BE49-F238E27FC236}">
                    <a16:creationId xmlns:a16="http://schemas.microsoft.com/office/drawing/2014/main" id="{175A8A70-C7DB-7045-9B04-021158B4EE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5215" name="Freeform 1144">
                  <a:extLst>
                    <a:ext uri="{FF2B5EF4-FFF2-40B4-BE49-F238E27FC236}">
                      <a16:creationId xmlns:a16="http://schemas.microsoft.com/office/drawing/2014/main" id="{AAEC6AE7-8647-F84F-BA10-29AAC8278B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216" name="Freeform 1145">
                  <a:extLst>
                    <a:ext uri="{FF2B5EF4-FFF2-40B4-BE49-F238E27FC236}">
                      <a16:creationId xmlns:a16="http://schemas.microsoft.com/office/drawing/2014/main" id="{27F4A28A-44BB-334F-BC44-E138E2441C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5213" name="Line 1146">
                <a:extLst>
                  <a:ext uri="{FF2B5EF4-FFF2-40B4-BE49-F238E27FC236}">
                    <a16:creationId xmlns:a16="http://schemas.microsoft.com/office/drawing/2014/main" id="{7209F020-559B-9843-8B51-BEA86F0B00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14" name="Line 1147">
                <a:extLst>
                  <a:ext uri="{FF2B5EF4-FFF2-40B4-BE49-F238E27FC236}">
                    <a16:creationId xmlns:a16="http://schemas.microsoft.com/office/drawing/2014/main" id="{073D1E91-B1EA-484A-A137-A665821638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945" name="Group 3">
              <a:extLst>
                <a:ext uri="{FF2B5EF4-FFF2-40B4-BE49-F238E27FC236}">
                  <a16:creationId xmlns:a16="http://schemas.microsoft.com/office/drawing/2014/main" id="{491116B9-729F-CF48-B20C-358DC79059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35207" name="Picture 555" descr="fridge2.png">
                <a:extLst>
                  <a:ext uri="{FF2B5EF4-FFF2-40B4-BE49-F238E27FC236}">
                    <a16:creationId xmlns:a16="http://schemas.microsoft.com/office/drawing/2014/main" id="{307F4D79-7E62-4946-A5BE-C4DE7559E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208" name="Picture 1115" descr="antenna_stylized">
                <a:extLst>
                  <a:ext uri="{FF2B5EF4-FFF2-40B4-BE49-F238E27FC236}">
                    <a16:creationId xmlns:a16="http://schemas.microsoft.com/office/drawing/2014/main" id="{D996DE3B-2E57-184D-B303-7D500728CB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4946" name="Picture 603" descr="car_icon_small">
              <a:extLst>
                <a:ext uri="{FF2B5EF4-FFF2-40B4-BE49-F238E27FC236}">
                  <a16:creationId xmlns:a16="http://schemas.microsoft.com/office/drawing/2014/main" id="{81C4BC89-B2E8-764C-B021-836F2F0A88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947" name="Picture 814" descr="light2.png">
              <a:extLst>
                <a:ext uri="{FF2B5EF4-FFF2-40B4-BE49-F238E27FC236}">
                  <a16:creationId xmlns:a16="http://schemas.microsoft.com/office/drawing/2014/main" id="{2B31E963-8CBA-3F48-977D-80084B274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948" name="Picture 1017" descr="antenna_stylized">
              <a:extLst>
                <a:ext uri="{FF2B5EF4-FFF2-40B4-BE49-F238E27FC236}">
                  <a16:creationId xmlns:a16="http://schemas.microsoft.com/office/drawing/2014/main" id="{81336102-3CCF-284F-AF6A-1AB20C1C11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949" name="Picture 1017" descr="antenna_stylized">
              <a:extLst>
                <a:ext uri="{FF2B5EF4-FFF2-40B4-BE49-F238E27FC236}">
                  <a16:creationId xmlns:a16="http://schemas.microsoft.com/office/drawing/2014/main" id="{C63AA0DF-4A3E-DF48-B5A2-298DC5236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4950" name="Group 347">
              <a:extLst>
                <a:ext uri="{FF2B5EF4-FFF2-40B4-BE49-F238E27FC236}">
                  <a16:creationId xmlns:a16="http://schemas.microsoft.com/office/drawing/2014/main" id="{4A669C9B-2C8F-4F48-AB4B-AC920E17EA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87" name="Oval 1386">
                <a:extLst>
                  <a:ext uri="{FF2B5EF4-FFF2-40B4-BE49-F238E27FC236}">
                    <a16:creationId xmlns:a16="http://schemas.microsoft.com/office/drawing/2014/main" id="{D89C3B48-0137-C847-AAB9-B329DEEEE8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829" y="1695169"/>
                <a:ext cx="1126060" cy="319747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1388" name="Rectangle 1387">
                <a:extLst>
                  <a:ext uri="{FF2B5EF4-FFF2-40B4-BE49-F238E27FC236}">
                    <a16:creationId xmlns:a16="http://schemas.microsoft.com/office/drawing/2014/main" id="{9DA9DE0F-B6EF-884E-A401-0742C7B04BAA}"/>
                  </a:ext>
                </a:extLst>
              </p:cNvPr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89" name="Oval 1388">
                <a:extLst>
                  <a:ext uri="{FF2B5EF4-FFF2-40B4-BE49-F238E27FC236}">
                    <a16:creationId xmlns:a16="http://schemas.microsoft.com/office/drawing/2014/main" id="{F2BFAE04-67A2-E74A-B269-63AEA9FD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2116" y="1576553"/>
                <a:ext cx="1126058" cy="31974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1390" name="Freeform 1389">
                <a:extLst>
                  <a:ext uri="{FF2B5EF4-FFF2-40B4-BE49-F238E27FC236}">
                    <a16:creationId xmlns:a16="http://schemas.microsoft.com/office/drawing/2014/main" id="{D84B5806-988E-BA4D-90A6-88F3D106A39A}"/>
                  </a:ext>
                </a:extLst>
              </p:cNvPr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91" name="Freeform 1390">
                <a:extLst>
                  <a:ext uri="{FF2B5EF4-FFF2-40B4-BE49-F238E27FC236}">
                    <a16:creationId xmlns:a16="http://schemas.microsoft.com/office/drawing/2014/main" id="{BC7A73C2-7357-6444-BABC-7A6F30E9A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754" y="1633283"/>
                <a:ext cx="664783" cy="110881"/>
              </a:xfrm>
              <a:custGeom>
                <a:avLst/>
                <a:gdLst>
                  <a:gd name="T0" fmla="*/ 0 w 3723451"/>
                  <a:gd name="T1" fmla="*/ 27127 h 932950"/>
                  <a:gd name="T2" fmla="*/ 116973 w 3723451"/>
                  <a:gd name="T3" fmla="*/ 320 h 932950"/>
                  <a:gd name="T4" fmla="*/ 331330 w 3723451"/>
                  <a:gd name="T5" fmla="*/ 61869 h 932950"/>
                  <a:gd name="T6" fmla="*/ 535828 w 3723451"/>
                  <a:gd name="T7" fmla="*/ 0 h 932950"/>
                  <a:gd name="T8" fmla="*/ 664783 w 3723451"/>
                  <a:gd name="T9" fmla="*/ 24620 h 932950"/>
                  <a:gd name="T10" fmla="*/ 568841 w 3723451"/>
                  <a:gd name="T11" fmla="*/ 54894 h 932950"/>
                  <a:gd name="T12" fmla="*/ 537951 w 3723451"/>
                  <a:gd name="T13" fmla="*/ 46732 h 932950"/>
                  <a:gd name="T14" fmla="*/ 335096 w 3723451"/>
                  <a:gd name="T15" fmla="*/ 110881 h 932950"/>
                  <a:gd name="T16" fmla="*/ 127051 w 3723451"/>
                  <a:gd name="T17" fmla="*/ 49092 h 932950"/>
                  <a:gd name="T18" fmla="*/ 93414 w 3723451"/>
                  <a:gd name="T19" fmla="*/ 55760 h 932950"/>
                  <a:gd name="T20" fmla="*/ 0 w 3723451"/>
                  <a:gd name="T21" fmla="*/ 2712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92" name="Freeform 1391">
                <a:extLst>
                  <a:ext uri="{FF2B5EF4-FFF2-40B4-BE49-F238E27FC236}">
                    <a16:creationId xmlns:a16="http://schemas.microsoft.com/office/drawing/2014/main" id="{7C783E13-CEE3-224E-83F1-7D6D2DC337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97" y="1728692"/>
                <a:ext cx="244206" cy="95408"/>
              </a:xfrm>
              <a:custGeom>
                <a:avLst/>
                <a:gdLst>
                  <a:gd name="T0" fmla="*/ 0 w 1366596"/>
                  <a:gd name="T1" fmla="*/ 0 h 809868"/>
                  <a:gd name="T2" fmla="*/ 244206 w 1366596"/>
                  <a:gd name="T3" fmla="*/ 73724 h 809868"/>
                  <a:gd name="T4" fmla="*/ 154581 w 1366596"/>
                  <a:gd name="T5" fmla="*/ 95408 h 809868"/>
                  <a:gd name="T6" fmla="*/ 822 w 1366596"/>
                  <a:gd name="T7" fmla="*/ 50415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93" name="Freeform 1392">
                <a:extLst>
                  <a:ext uri="{FF2B5EF4-FFF2-40B4-BE49-F238E27FC236}">
                    <a16:creationId xmlns:a16="http://schemas.microsoft.com/office/drawing/2014/main" id="{8179B165-9F8C-9F42-8F88-99B502AE2D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1900" y="1731270"/>
                <a:ext cx="238779" cy="95409"/>
              </a:xfrm>
              <a:custGeom>
                <a:avLst/>
                <a:gdLst>
                  <a:gd name="T0" fmla="*/ 235519 w 1348191"/>
                  <a:gd name="T1" fmla="*/ 0 h 791462"/>
                  <a:gd name="T2" fmla="*/ 238779 w 1348191"/>
                  <a:gd name="T3" fmla="*/ 46040 h 791462"/>
                  <a:gd name="T4" fmla="*/ 86384 w 1348191"/>
                  <a:gd name="T5" fmla="*/ 95409 h 791462"/>
                  <a:gd name="T6" fmla="*/ 0 w 1348191"/>
                  <a:gd name="T7" fmla="*/ 73775 h 791462"/>
                  <a:gd name="T8" fmla="*/ 23551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94" name="Straight Connector 1393">
                <a:extLst>
                  <a:ext uri="{FF2B5EF4-FFF2-40B4-BE49-F238E27FC236}">
                    <a16:creationId xmlns:a16="http://schemas.microsoft.com/office/drawing/2014/main" id="{C1E70F34-3501-2C48-A13E-951B7C0A8420}"/>
                  </a:ext>
                </a:extLst>
              </p:cNvPr>
              <p:cNvCxnSpPr>
                <a:cxnSpLocks noChangeShapeType="1"/>
                <a:endCxn id="1389" idx="2"/>
              </p:cNvCxnSpPr>
              <p:nvPr/>
            </p:nvCxnSpPr>
            <p:spPr bwMode="auto">
              <a:xfrm flipH="1" flipV="1">
                <a:off x="1872116" y="1736427"/>
                <a:ext cx="2713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95" name="Straight Connector 1394">
                <a:extLst>
                  <a:ext uri="{FF2B5EF4-FFF2-40B4-BE49-F238E27FC236}">
                    <a16:creationId xmlns:a16="http://schemas.microsoft.com/office/drawing/2014/main" id="{86A308B1-8D79-F940-838C-38292B503DD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8175" y="1736427"/>
                <a:ext cx="2714" cy="12119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4951" name="Group 347">
              <a:extLst>
                <a:ext uri="{FF2B5EF4-FFF2-40B4-BE49-F238E27FC236}">
                  <a16:creationId xmlns:a16="http://schemas.microsoft.com/office/drawing/2014/main" id="{CA80EE72-7677-D24D-AD4E-DF6F08C86F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229" name="Oval 1228">
                <a:extLst>
                  <a:ext uri="{FF2B5EF4-FFF2-40B4-BE49-F238E27FC236}">
                    <a16:creationId xmlns:a16="http://schemas.microsoft.com/office/drawing/2014/main" id="{AEB477BA-2511-744D-A956-DCEB0BA5F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5246" y="1695720"/>
                <a:ext cx="1123346" cy="31716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1379" name="Rectangle 1378">
                <a:extLst>
                  <a:ext uri="{FF2B5EF4-FFF2-40B4-BE49-F238E27FC236}">
                    <a16:creationId xmlns:a16="http://schemas.microsoft.com/office/drawing/2014/main" id="{5EC64505-C638-AC4C-980C-A4D2283A1023}"/>
                  </a:ext>
                </a:extLst>
              </p:cNvPr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80" name="Oval 1379">
                <a:extLst>
                  <a:ext uri="{FF2B5EF4-FFF2-40B4-BE49-F238E27FC236}">
                    <a16:creationId xmlns:a16="http://schemas.microsoft.com/office/drawing/2014/main" id="{50F23958-73CB-914E-B6CA-4F69492D1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2532" y="1577104"/>
                <a:ext cx="1123346" cy="31716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1381" name="Freeform 1380">
                <a:extLst>
                  <a:ext uri="{FF2B5EF4-FFF2-40B4-BE49-F238E27FC236}">
                    <a16:creationId xmlns:a16="http://schemas.microsoft.com/office/drawing/2014/main" id="{3430DD91-F415-4F41-BC60-2A2745897114}"/>
                  </a:ext>
                </a:extLst>
              </p:cNvPr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82" name="Freeform 1381">
                <a:extLst>
                  <a:ext uri="{FF2B5EF4-FFF2-40B4-BE49-F238E27FC236}">
                    <a16:creationId xmlns:a16="http://schemas.microsoft.com/office/drawing/2014/main" id="{288ABC0C-E765-0048-8A6B-644F29C69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3171" y="1633833"/>
                <a:ext cx="662069" cy="110879"/>
              </a:xfrm>
              <a:custGeom>
                <a:avLst/>
                <a:gdLst>
                  <a:gd name="T0" fmla="*/ 0 w 3723451"/>
                  <a:gd name="T1" fmla="*/ 27127 h 932950"/>
                  <a:gd name="T2" fmla="*/ 116496 w 3723451"/>
                  <a:gd name="T3" fmla="*/ 320 h 932950"/>
                  <a:gd name="T4" fmla="*/ 329977 w 3723451"/>
                  <a:gd name="T5" fmla="*/ 61868 h 932950"/>
                  <a:gd name="T6" fmla="*/ 533641 w 3723451"/>
                  <a:gd name="T7" fmla="*/ 0 h 932950"/>
                  <a:gd name="T8" fmla="*/ 662069 w 3723451"/>
                  <a:gd name="T9" fmla="*/ 24619 h 932950"/>
                  <a:gd name="T10" fmla="*/ 566519 w 3723451"/>
                  <a:gd name="T11" fmla="*/ 54893 h 932950"/>
                  <a:gd name="T12" fmla="*/ 535755 w 3723451"/>
                  <a:gd name="T13" fmla="*/ 46731 h 932950"/>
                  <a:gd name="T14" fmla="*/ 333728 w 3723451"/>
                  <a:gd name="T15" fmla="*/ 110879 h 932950"/>
                  <a:gd name="T16" fmla="*/ 126532 w 3723451"/>
                  <a:gd name="T17" fmla="*/ 49091 h 932950"/>
                  <a:gd name="T18" fmla="*/ 93033 w 3723451"/>
                  <a:gd name="T19" fmla="*/ 55759 h 932950"/>
                  <a:gd name="T20" fmla="*/ 0 w 3723451"/>
                  <a:gd name="T21" fmla="*/ 2712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83" name="Freeform 1382">
                <a:extLst>
                  <a:ext uri="{FF2B5EF4-FFF2-40B4-BE49-F238E27FC236}">
                    <a16:creationId xmlns:a16="http://schemas.microsoft.com/office/drawing/2014/main" id="{EB60E804-C32F-FA4D-BDA4-988FCF5B0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314" y="1726663"/>
                <a:ext cx="244206" cy="97987"/>
              </a:xfrm>
              <a:custGeom>
                <a:avLst/>
                <a:gdLst>
                  <a:gd name="T0" fmla="*/ 0 w 1366596"/>
                  <a:gd name="T1" fmla="*/ 0 h 809868"/>
                  <a:gd name="T2" fmla="*/ 244206 w 1366596"/>
                  <a:gd name="T3" fmla="*/ 75717 h 809868"/>
                  <a:gd name="T4" fmla="*/ 154581 w 1366596"/>
                  <a:gd name="T5" fmla="*/ 97987 h 809868"/>
                  <a:gd name="T6" fmla="*/ 822 w 1366596"/>
                  <a:gd name="T7" fmla="*/ 517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84" name="Freeform 1383">
                <a:extLst>
                  <a:ext uri="{FF2B5EF4-FFF2-40B4-BE49-F238E27FC236}">
                    <a16:creationId xmlns:a16="http://schemas.microsoft.com/office/drawing/2014/main" id="{F39AF483-B2B8-FC49-879B-FCB20E8711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603" y="1729241"/>
                <a:ext cx="241493" cy="97987"/>
              </a:xfrm>
              <a:custGeom>
                <a:avLst/>
                <a:gdLst>
                  <a:gd name="T0" fmla="*/ 238196 w 1348191"/>
                  <a:gd name="T1" fmla="*/ 0 h 791462"/>
                  <a:gd name="T2" fmla="*/ 241493 w 1348191"/>
                  <a:gd name="T3" fmla="*/ 47284 h 791462"/>
                  <a:gd name="T4" fmla="*/ 87366 w 1348191"/>
                  <a:gd name="T5" fmla="*/ 97987 h 791462"/>
                  <a:gd name="T6" fmla="*/ 0 w 1348191"/>
                  <a:gd name="T7" fmla="*/ 75769 h 791462"/>
                  <a:gd name="T8" fmla="*/ 238196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85" name="Straight Connector 1384">
                <a:extLst>
                  <a:ext uri="{FF2B5EF4-FFF2-40B4-BE49-F238E27FC236}">
                    <a16:creationId xmlns:a16="http://schemas.microsoft.com/office/drawing/2014/main" id="{AC762DC2-E062-4245-BAF5-58970D3F8F10}"/>
                  </a:ext>
                </a:extLst>
              </p:cNvPr>
              <p:cNvCxnSpPr>
                <a:cxnSpLocks noChangeShapeType="1"/>
                <a:endCxn id="1380" idx="2"/>
              </p:cNvCxnSpPr>
              <p:nvPr/>
            </p:nvCxnSpPr>
            <p:spPr bwMode="auto">
              <a:xfrm flipH="1" flipV="1">
                <a:off x="1872532" y="1736978"/>
                <a:ext cx="2714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86" name="Straight Connector 1385">
                <a:extLst>
                  <a:ext uri="{FF2B5EF4-FFF2-40B4-BE49-F238E27FC236}">
                    <a16:creationId xmlns:a16="http://schemas.microsoft.com/office/drawing/2014/main" id="{51B6F274-F515-734B-886E-E857C6AEE11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5877" y="1734398"/>
                <a:ext cx="2714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4952" name="Group 347">
              <a:extLst>
                <a:ext uri="{FF2B5EF4-FFF2-40B4-BE49-F238E27FC236}">
                  <a16:creationId xmlns:a16="http://schemas.microsoft.com/office/drawing/2014/main" id="{DD220892-C358-9445-96DB-B9DA58A2C1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194" name="Oval 1193">
                <a:extLst>
                  <a:ext uri="{FF2B5EF4-FFF2-40B4-BE49-F238E27FC236}">
                    <a16:creationId xmlns:a16="http://schemas.microsoft.com/office/drawing/2014/main" id="{55B91F4D-4C8D-5544-9070-3C51238E3E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875" y="1695070"/>
                <a:ext cx="1126060" cy="319747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1195" name="Rectangle 1194">
                <a:extLst>
                  <a:ext uri="{FF2B5EF4-FFF2-40B4-BE49-F238E27FC236}">
                    <a16:creationId xmlns:a16="http://schemas.microsoft.com/office/drawing/2014/main" id="{37173485-76AF-A447-8927-CF56D43F32CB}"/>
                  </a:ext>
                </a:extLst>
              </p:cNvPr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6" name="Oval 1195">
                <a:extLst>
                  <a:ext uri="{FF2B5EF4-FFF2-40B4-BE49-F238E27FC236}">
                    <a16:creationId xmlns:a16="http://schemas.microsoft.com/office/drawing/2014/main" id="{9560B035-12E2-A340-86B2-7A73AE2BB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2162" y="1576454"/>
                <a:ext cx="1126058" cy="31974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1197" name="Freeform 1196">
                <a:extLst>
                  <a:ext uri="{FF2B5EF4-FFF2-40B4-BE49-F238E27FC236}">
                    <a16:creationId xmlns:a16="http://schemas.microsoft.com/office/drawing/2014/main" id="{0FB36D7B-1FA1-044A-B9F2-5F15E48DA075}"/>
                  </a:ext>
                </a:extLst>
              </p:cNvPr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24" name="Freeform 1223">
                <a:extLst>
                  <a:ext uri="{FF2B5EF4-FFF2-40B4-BE49-F238E27FC236}">
                    <a16:creationId xmlns:a16="http://schemas.microsoft.com/office/drawing/2014/main" id="{58FC3CE2-B0D3-104A-9A39-FD503E9BF3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800" y="1633184"/>
                <a:ext cx="664783" cy="110881"/>
              </a:xfrm>
              <a:custGeom>
                <a:avLst/>
                <a:gdLst>
                  <a:gd name="T0" fmla="*/ 0 w 3723451"/>
                  <a:gd name="T1" fmla="*/ 27127 h 932950"/>
                  <a:gd name="T2" fmla="*/ 116973 w 3723451"/>
                  <a:gd name="T3" fmla="*/ 320 h 932950"/>
                  <a:gd name="T4" fmla="*/ 331330 w 3723451"/>
                  <a:gd name="T5" fmla="*/ 61869 h 932950"/>
                  <a:gd name="T6" fmla="*/ 535828 w 3723451"/>
                  <a:gd name="T7" fmla="*/ 0 h 932950"/>
                  <a:gd name="T8" fmla="*/ 664783 w 3723451"/>
                  <a:gd name="T9" fmla="*/ 24620 h 932950"/>
                  <a:gd name="T10" fmla="*/ 568841 w 3723451"/>
                  <a:gd name="T11" fmla="*/ 54894 h 932950"/>
                  <a:gd name="T12" fmla="*/ 537951 w 3723451"/>
                  <a:gd name="T13" fmla="*/ 46732 h 932950"/>
                  <a:gd name="T14" fmla="*/ 335096 w 3723451"/>
                  <a:gd name="T15" fmla="*/ 110881 h 932950"/>
                  <a:gd name="T16" fmla="*/ 127051 w 3723451"/>
                  <a:gd name="T17" fmla="*/ 49092 h 932950"/>
                  <a:gd name="T18" fmla="*/ 93414 w 3723451"/>
                  <a:gd name="T19" fmla="*/ 55760 h 932950"/>
                  <a:gd name="T20" fmla="*/ 0 w 3723451"/>
                  <a:gd name="T21" fmla="*/ 2712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25" name="Freeform 1224">
                <a:extLst>
                  <a:ext uri="{FF2B5EF4-FFF2-40B4-BE49-F238E27FC236}">
                    <a16:creationId xmlns:a16="http://schemas.microsoft.com/office/drawing/2014/main" id="{5ADFC402-39B7-FB4D-8C52-A6EC5664E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944" y="1728593"/>
                <a:ext cx="244206" cy="95408"/>
              </a:xfrm>
              <a:custGeom>
                <a:avLst/>
                <a:gdLst>
                  <a:gd name="T0" fmla="*/ 0 w 1366596"/>
                  <a:gd name="T1" fmla="*/ 0 h 809868"/>
                  <a:gd name="T2" fmla="*/ 244206 w 1366596"/>
                  <a:gd name="T3" fmla="*/ 73724 h 809868"/>
                  <a:gd name="T4" fmla="*/ 154581 w 1366596"/>
                  <a:gd name="T5" fmla="*/ 95408 h 809868"/>
                  <a:gd name="T6" fmla="*/ 822 w 1366596"/>
                  <a:gd name="T7" fmla="*/ 50415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26" name="Freeform 1225">
                <a:extLst>
                  <a:ext uri="{FF2B5EF4-FFF2-40B4-BE49-F238E27FC236}">
                    <a16:creationId xmlns:a16="http://schemas.microsoft.com/office/drawing/2014/main" id="{45100542-D2C2-8C44-B733-DB4E63438E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1947" y="1731171"/>
                <a:ext cx="238779" cy="95409"/>
              </a:xfrm>
              <a:custGeom>
                <a:avLst/>
                <a:gdLst>
                  <a:gd name="T0" fmla="*/ 235519 w 1348191"/>
                  <a:gd name="T1" fmla="*/ 0 h 791462"/>
                  <a:gd name="T2" fmla="*/ 238779 w 1348191"/>
                  <a:gd name="T3" fmla="*/ 46040 h 791462"/>
                  <a:gd name="T4" fmla="*/ 86384 w 1348191"/>
                  <a:gd name="T5" fmla="*/ 95409 h 791462"/>
                  <a:gd name="T6" fmla="*/ 0 w 1348191"/>
                  <a:gd name="T7" fmla="*/ 73775 h 791462"/>
                  <a:gd name="T8" fmla="*/ 23551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27" name="Straight Connector 1226">
                <a:extLst>
                  <a:ext uri="{FF2B5EF4-FFF2-40B4-BE49-F238E27FC236}">
                    <a16:creationId xmlns:a16="http://schemas.microsoft.com/office/drawing/2014/main" id="{4728D9EC-A1E8-7644-BD4C-831C016DC6B0}"/>
                  </a:ext>
                </a:extLst>
              </p:cNvPr>
              <p:cNvCxnSpPr>
                <a:cxnSpLocks noChangeShapeType="1"/>
                <a:endCxn id="1196" idx="2"/>
              </p:cNvCxnSpPr>
              <p:nvPr/>
            </p:nvCxnSpPr>
            <p:spPr bwMode="auto">
              <a:xfrm flipH="1" flipV="1">
                <a:off x="1872162" y="1736328"/>
                <a:ext cx="2713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28" name="Straight Connector 1227">
                <a:extLst>
                  <a:ext uri="{FF2B5EF4-FFF2-40B4-BE49-F238E27FC236}">
                    <a16:creationId xmlns:a16="http://schemas.microsoft.com/office/drawing/2014/main" id="{F53AD8F1-8C52-954A-91BF-A3DEEAD43A3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8221" y="1736328"/>
                <a:ext cx="2714" cy="12119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4953" name="Group 347">
              <a:extLst>
                <a:ext uri="{FF2B5EF4-FFF2-40B4-BE49-F238E27FC236}">
                  <a16:creationId xmlns:a16="http://schemas.microsoft.com/office/drawing/2014/main" id="{311B4F2D-9EBE-604B-B581-84E0EDB64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185" name="Oval 1184">
                <a:extLst>
                  <a:ext uri="{FF2B5EF4-FFF2-40B4-BE49-F238E27FC236}">
                    <a16:creationId xmlns:a16="http://schemas.microsoft.com/office/drawing/2014/main" id="{A2024736-39C7-CD48-B059-B25C607FA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01" y="1693738"/>
                <a:ext cx="1125103" cy="319666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1186" name="Rectangle 1185">
                <a:extLst>
                  <a:ext uri="{FF2B5EF4-FFF2-40B4-BE49-F238E27FC236}">
                    <a16:creationId xmlns:a16="http://schemas.microsoft.com/office/drawing/2014/main" id="{20410C99-7608-1345-95A9-00311D882FF5}"/>
                  </a:ext>
                </a:extLst>
              </p:cNvPr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7" name="Oval 1186">
                <a:extLst>
                  <a:ext uri="{FF2B5EF4-FFF2-40B4-BE49-F238E27FC236}">
                    <a16:creationId xmlns:a16="http://schemas.microsoft.com/office/drawing/2014/main" id="{18811F1F-63FC-C74F-92FD-DDE75F0D4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0189" y="1575004"/>
                <a:ext cx="1125101" cy="31966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1188" name="Freeform 1187">
                <a:extLst>
                  <a:ext uri="{FF2B5EF4-FFF2-40B4-BE49-F238E27FC236}">
                    <a16:creationId xmlns:a16="http://schemas.microsoft.com/office/drawing/2014/main" id="{AD265261-FCB0-E547-8A38-70536A1FF7FE}"/>
                  </a:ext>
                </a:extLst>
              </p:cNvPr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9" name="Freeform 1188">
                <a:extLst>
                  <a:ext uri="{FF2B5EF4-FFF2-40B4-BE49-F238E27FC236}">
                    <a16:creationId xmlns:a16="http://schemas.microsoft.com/office/drawing/2014/main" id="{1E51B857-F1DE-0A41-B9AF-5D5E876133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950" y="1632849"/>
                <a:ext cx="661578" cy="109600"/>
              </a:xfrm>
              <a:custGeom>
                <a:avLst/>
                <a:gdLst>
                  <a:gd name="T0" fmla="*/ 0 w 3723451"/>
                  <a:gd name="T1" fmla="*/ 26814 h 932950"/>
                  <a:gd name="T2" fmla="*/ 116409 w 3723451"/>
                  <a:gd name="T3" fmla="*/ 316 h 932950"/>
                  <a:gd name="T4" fmla="*/ 329732 w 3723451"/>
                  <a:gd name="T5" fmla="*/ 61154 h 932950"/>
                  <a:gd name="T6" fmla="*/ 533245 w 3723451"/>
                  <a:gd name="T7" fmla="*/ 0 h 932950"/>
                  <a:gd name="T8" fmla="*/ 661578 w 3723451"/>
                  <a:gd name="T9" fmla="*/ 24335 h 932950"/>
                  <a:gd name="T10" fmla="*/ 566098 w 3723451"/>
                  <a:gd name="T11" fmla="*/ 54259 h 932950"/>
                  <a:gd name="T12" fmla="*/ 535358 w 3723451"/>
                  <a:gd name="T13" fmla="*/ 46192 h 932950"/>
                  <a:gd name="T14" fmla="*/ 333480 w 3723451"/>
                  <a:gd name="T15" fmla="*/ 109600 h 932950"/>
                  <a:gd name="T16" fmla="*/ 126438 w 3723451"/>
                  <a:gd name="T17" fmla="*/ 48524 h 932950"/>
                  <a:gd name="T18" fmla="*/ 92964 w 3723451"/>
                  <a:gd name="T19" fmla="*/ 55116 h 932950"/>
                  <a:gd name="T20" fmla="*/ 0 w 3723451"/>
                  <a:gd name="T21" fmla="*/ 26814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0" name="Freeform 1189">
                <a:extLst>
                  <a:ext uri="{FF2B5EF4-FFF2-40B4-BE49-F238E27FC236}">
                    <a16:creationId xmlns:a16="http://schemas.microsoft.com/office/drawing/2014/main" id="{B36FE080-2618-BE4C-B1B5-975A4B887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5979" y="1727226"/>
                <a:ext cx="244404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404 w 1366596"/>
                  <a:gd name="T3" fmla="*/ 75281 h 809868"/>
                  <a:gd name="T4" fmla="*/ 154707 w 1366596"/>
                  <a:gd name="T5" fmla="*/ 97422 h 809868"/>
                  <a:gd name="T6" fmla="*/ 823 w 1366596"/>
                  <a:gd name="T7" fmla="*/ 5147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1" name="Freeform 1190">
                <a:extLst>
                  <a:ext uri="{FF2B5EF4-FFF2-40B4-BE49-F238E27FC236}">
                    <a16:creationId xmlns:a16="http://schemas.microsoft.com/office/drawing/2014/main" id="{C7B2FCDA-BA71-6047-A802-4F8B21AA0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310" y="1730271"/>
                <a:ext cx="240189" cy="97422"/>
              </a:xfrm>
              <a:custGeom>
                <a:avLst/>
                <a:gdLst>
                  <a:gd name="T0" fmla="*/ 236910 w 1348191"/>
                  <a:gd name="T1" fmla="*/ 0 h 791462"/>
                  <a:gd name="T2" fmla="*/ 240189 w 1348191"/>
                  <a:gd name="T3" fmla="*/ 47012 h 791462"/>
                  <a:gd name="T4" fmla="*/ 86894 w 1348191"/>
                  <a:gd name="T5" fmla="*/ 97422 h 791462"/>
                  <a:gd name="T6" fmla="*/ 0 w 1348191"/>
                  <a:gd name="T7" fmla="*/ 75332 h 791462"/>
                  <a:gd name="T8" fmla="*/ 236910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92" name="Straight Connector 1191">
                <a:extLst>
                  <a:ext uri="{FF2B5EF4-FFF2-40B4-BE49-F238E27FC236}">
                    <a16:creationId xmlns:a16="http://schemas.microsoft.com/office/drawing/2014/main" id="{AAF4E552-8735-D748-B7DB-699C842B921D}"/>
                  </a:ext>
                </a:extLst>
              </p:cNvPr>
              <p:cNvCxnSpPr>
                <a:cxnSpLocks noChangeShapeType="1"/>
                <a:endCxn id="1187" idx="2"/>
              </p:cNvCxnSpPr>
              <p:nvPr/>
            </p:nvCxnSpPr>
            <p:spPr bwMode="auto">
              <a:xfrm flipH="1" flipV="1">
                <a:off x="1870189" y="1736360"/>
                <a:ext cx="4213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3" name="Straight Connector 1192">
                <a:extLst>
                  <a:ext uri="{FF2B5EF4-FFF2-40B4-BE49-F238E27FC236}">
                    <a16:creationId xmlns:a16="http://schemas.microsoft.com/office/drawing/2014/main" id="{CDECE485-B206-5940-AAB5-02E8BC5CA7D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5289" y="1733315"/>
                <a:ext cx="4215" cy="12482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4954" name="Group 347">
              <a:extLst>
                <a:ext uri="{FF2B5EF4-FFF2-40B4-BE49-F238E27FC236}">
                  <a16:creationId xmlns:a16="http://schemas.microsoft.com/office/drawing/2014/main" id="{9A57BA2C-5DD3-2A43-BAE5-520D8F78D4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122" name="Oval 1121">
                <a:extLst>
                  <a:ext uri="{FF2B5EF4-FFF2-40B4-BE49-F238E27FC236}">
                    <a16:creationId xmlns:a16="http://schemas.microsoft.com/office/drawing/2014/main" id="{93D7C156-B0F3-124D-A1A7-A910B2835F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7892" y="1694743"/>
                <a:ext cx="1119914" cy="318751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1123" name="Rectangle 1122">
                <a:extLst>
                  <a:ext uri="{FF2B5EF4-FFF2-40B4-BE49-F238E27FC236}">
                    <a16:creationId xmlns:a16="http://schemas.microsoft.com/office/drawing/2014/main" id="{F43D8ACB-4348-FF4C-B157-42316905881E}"/>
                  </a:ext>
                </a:extLst>
              </p:cNvPr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24" name="Oval 1123">
                <a:extLst>
                  <a:ext uri="{FF2B5EF4-FFF2-40B4-BE49-F238E27FC236}">
                    <a16:creationId xmlns:a16="http://schemas.microsoft.com/office/drawing/2014/main" id="{4B7805DD-437D-7C4B-9BA4-576629521A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3449" y="1574784"/>
                <a:ext cx="1119914" cy="31874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1125" name="Freeform 1124">
                <a:extLst>
                  <a:ext uri="{FF2B5EF4-FFF2-40B4-BE49-F238E27FC236}">
                    <a16:creationId xmlns:a16="http://schemas.microsoft.com/office/drawing/2014/main" id="{93DCE805-85AE-554E-BE9D-82E96CC2584A}"/>
                  </a:ext>
                </a:extLst>
              </p:cNvPr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0" name="Freeform 1179">
                <a:extLst>
                  <a:ext uri="{FF2B5EF4-FFF2-40B4-BE49-F238E27FC236}">
                    <a16:creationId xmlns:a16="http://schemas.microsoft.com/office/drawing/2014/main" id="{44500DD5-D2D7-744C-88D8-4C1D946D5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4543" y="1633049"/>
                <a:ext cx="657727" cy="109677"/>
              </a:xfrm>
              <a:custGeom>
                <a:avLst/>
                <a:gdLst>
                  <a:gd name="T0" fmla="*/ 0 w 3723451"/>
                  <a:gd name="T1" fmla="*/ 26832 h 932950"/>
                  <a:gd name="T2" fmla="*/ 115732 w 3723451"/>
                  <a:gd name="T3" fmla="*/ 316 h 932950"/>
                  <a:gd name="T4" fmla="*/ 327813 w 3723451"/>
                  <a:gd name="T5" fmla="*/ 61197 h 932950"/>
                  <a:gd name="T6" fmla="*/ 530141 w 3723451"/>
                  <a:gd name="T7" fmla="*/ 0 h 932950"/>
                  <a:gd name="T8" fmla="*/ 657727 w 3723451"/>
                  <a:gd name="T9" fmla="*/ 24352 h 932950"/>
                  <a:gd name="T10" fmla="*/ 562803 w 3723451"/>
                  <a:gd name="T11" fmla="*/ 54298 h 932950"/>
                  <a:gd name="T12" fmla="*/ 532242 w 3723451"/>
                  <a:gd name="T13" fmla="*/ 46224 h 932950"/>
                  <a:gd name="T14" fmla="*/ 331539 w 3723451"/>
                  <a:gd name="T15" fmla="*/ 109677 h 932950"/>
                  <a:gd name="T16" fmla="*/ 125702 w 3723451"/>
                  <a:gd name="T17" fmla="*/ 48558 h 932950"/>
                  <a:gd name="T18" fmla="*/ 92423 w 3723451"/>
                  <a:gd name="T19" fmla="*/ 55155 h 932950"/>
                  <a:gd name="T20" fmla="*/ 0 w 3723451"/>
                  <a:gd name="T21" fmla="*/ 26832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1" name="Freeform 1180">
                <a:extLst>
                  <a:ext uri="{FF2B5EF4-FFF2-40B4-BE49-F238E27FC236}">
                    <a16:creationId xmlns:a16="http://schemas.microsoft.com/office/drawing/2014/main" id="{EEE7FE67-D3D9-914B-99C9-382AC2368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5619" y="1725591"/>
                <a:ext cx="244427" cy="99394"/>
              </a:xfrm>
              <a:custGeom>
                <a:avLst/>
                <a:gdLst>
                  <a:gd name="T0" fmla="*/ 0 w 1366596"/>
                  <a:gd name="T1" fmla="*/ 0 h 809868"/>
                  <a:gd name="T2" fmla="*/ 244427 w 1366596"/>
                  <a:gd name="T3" fmla="*/ 76804 h 809868"/>
                  <a:gd name="T4" fmla="*/ 154721 w 1366596"/>
                  <a:gd name="T5" fmla="*/ 99394 h 809868"/>
                  <a:gd name="T6" fmla="*/ 823 w 1366596"/>
                  <a:gd name="T7" fmla="*/ 52521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2" name="Freeform 1181">
                <a:extLst>
                  <a:ext uri="{FF2B5EF4-FFF2-40B4-BE49-F238E27FC236}">
                    <a16:creationId xmlns:a16="http://schemas.microsoft.com/office/drawing/2014/main" id="{DF51C1AB-42DC-AA49-A4A9-F540F3CAF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1209" y="1729017"/>
                <a:ext cx="239982" cy="95968"/>
              </a:xfrm>
              <a:custGeom>
                <a:avLst/>
                <a:gdLst>
                  <a:gd name="T0" fmla="*/ 236706 w 1348191"/>
                  <a:gd name="T1" fmla="*/ 0 h 791462"/>
                  <a:gd name="T2" fmla="*/ 239982 w 1348191"/>
                  <a:gd name="T3" fmla="*/ 46310 h 791462"/>
                  <a:gd name="T4" fmla="*/ 86820 w 1348191"/>
                  <a:gd name="T5" fmla="*/ 95968 h 791462"/>
                  <a:gd name="T6" fmla="*/ 0 w 1348191"/>
                  <a:gd name="T7" fmla="*/ 74208 h 791462"/>
                  <a:gd name="T8" fmla="*/ 236706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83" name="Straight Connector 1182">
                <a:extLst>
                  <a:ext uri="{FF2B5EF4-FFF2-40B4-BE49-F238E27FC236}">
                    <a16:creationId xmlns:a16="http://schemas.microsoft.com/office/drawing/2014/main" id="{6812228E-3AA1-F84D-8C5E-6080617727BC}"/>
                  </a:ext>
                </a:extLst>
              </p:cNvPr>
              <p:cNvCxnSpPr>
                <a:cxnSpLocks noChangeShapeType="1"/>
                <a:endCxn id="1124" idx="2"/>
              </p:cNvCxnSpPr>
              <p:nvPr/>
            </p:nvCxnSpPr>
            <p:spPr bwMode="auto">
              <a:xfrm flipH="1" flipV="1">
                <a:off x="1873449" y="1735872"/>
                <a:ext cx="4443" cy="123387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4" name="Straight Connector 1183">
                <a:extLst>
                  <a:ext uri="{FF2B5EF4-FFF2-40B4-BE49-F238E27FC236}">
                    <a16:creationId xmlns:a16="http://schemas.microsoft.com/office/drawing/2014/main" id="{E6F688DE-62C6-AE4C-A1FE-AAAC50B1BFF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3363" y="1732446"/>
                <a:ext cx="4443" cy="123387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4955" name="Group 752">
              <a:extLst>
                <a:ext uri="{FF2B5EF4-FFF2-40B4-BE49-F238E27FC236}">
                  <a16:creationId xmlns:a16="http://schemas.microsoft.com/office/drawing/2014/main" id="{AD2ECD11-9485-B84E-9C02-E277B27D8C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057" name="Oval 1056">
                <a:extLst>
                  <a:ext uri="{FF2B5EF4-FFF2-40B4-BE49-F238E27FC236}">
                    <a16:creationId xmlns:a16="http://schemas.microsoft.com/office/drawing/2014/main" id="{82FFC5DB-BEAF-464C-8A21-DB6D02B0B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6261" y="1595082"/>
                <a:ext cx="621721" cy="196676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1058" name="Rectangle 1057">
                <a:extLst>
                  <a:ext uri="{FF2B5EF4-FFF2-40B4-BE49-F238E27FC236}">
                    <a16:creationId xmlns:a16="http://schemas.microsoft.com/office/drawing/2014/main" id="{227DA367-4A82-7549-B561-B9A5ADD8471D}"/>
                  </a:ext>
                </a:extLst>
              </p:cNvPr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59" name="Oval 1058">
                <a:extLst>
                  <a:ext uri="{FF2B5EF4-FFF2-40B4-BE49-F238E27FC236}">
                    <a16:creationId xmlns:a16="http://schemas.microsoft.com/office/drawing/2014/main" id="{94FCBC96-99A7-814A-BE1F-2458BA61A3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3888" y="1516411"/>
                <a:ext cx="621721" cy="19667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1066" name="Freeform 1065">
                <a:extLst>
                  <a:ext uri="{FF2B5EF4-FFF2-40B4-BE49-F238E27FC236}">
                    <a16:creationId xmlns:a16="http://schemas.microsoft.com/office/drawing/2014/main" id="{1E1AD232-88B1-5344-B39F-D445BAFE0C96}"/>
                  </a:ext>
                </a:extLst>
              </p:cNvPr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17" name="Freeform 1116">
                <a:extLst>
                  <a:ext uri="{FF2B5EF4-FFF2-40B4-BE49-F238E27FC236}">
                    <a16:creationId xmlns:a16="http://schemas.microsoft.com/office/drawing/2014/main" id="{53750147-89B5-3E4D-AF08-C751B15EA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029" y="1555746"/>
                <a:ext cx="365439" cy="69415"/>
              </a:xfrm>
              <a:custGeom>
                <a:avLst/>
                <a:gdLst>
                  <a:gd name="T0" fmla="*/ 0 w 3723451"/>
                  <a:gd name="T1" fmla="*/ 16982 h 932950"/>
                  <a:gd name="T2" fmla="*/ 64302 w 3723451"/>
                  <a:gd name="T3" fmla="*/ 200 h 932950"/>
                  <a:gd name="T4" fmla="*/ 182136 w 3723451"/>
                  <a:gd name="T5" fmla="*/ 38732 h 932950"/>
                  <a:gd name="T6" fmla="*/ 294551 w 3723451"/>
                  <a:gd name="T7" fmla="*/ 0 h 932950"/>
                  <a:gd name="T8" fmla="*/ 365439 w 3723451"/>
                  <a:gd name="T9" fmla="*/ 15413 h 932950"/>
                  <a:gd name="T10" fmla="*/ 312698 w 3723451"/>
                  <a:gd name="T11" fmla="*/ 34365 h 932950"/>
                  <a:gd name="T12" fmla="*/ 295718 w 3723451"/>
                  <a:gd name="T13" fmla="*/ 29256 h 932950"/>
                  <a:gd name="T14" fmla="*/ 184206 w 3723451"/>
                  <a:gd name="T15" fmla="*/ 69415 h 932950"/>
                  <a:gd name="T16" fmla="*/ 69841 w 3723451"/>
                  <a:gd name="T17" fmla="*/ 30733 h 932950"/>
                  <a:gd name="T18" fmla="*/ 51351 w 3723451"/>
                  <a:gd name="T19" fmla="*/ 34908 h 932950"/>
                  <a:gd name="T20" fmla="*/ 0 w 3723451"/>
                  <a:gd name="T21" fmla="*/ 16982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18" name="Freeform 1117">
                <a:extLst>
                  <a:ext uri="{FF2B5EF4-FFF2-40B4-BE49-F238E27FC236}">
                    <a16:creationId xmlns:a16="http://schemas.microsoft.com/office/drawing/2014/main" id="{C989DF11-0580-AD42-A99B-CF1C462DD7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1700" y="1613593"/>
                <a:ext cx="135261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61 w 1366596"/>
                  <a:gd name="T3" fmla="*/ 46487 h 809868"/>
                  <a:gd name="T4" fmla="*/ 85620 w 1366596"/>
                  <a:gd name="T5" fmla="*/ 60160 h 809868"/>
                  <a:gd name="T6" fmla="*/ 455 w 1366596"/>
                  <a:gd name="T7" fmla="*/ 3178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19" name="Freeform 1118">
                <a:extLst>
                  <a:ext uri="{FF2B5EF4-FFF2-40B4-BE49-F238E27FC236}">
                    <a16:creationId xmlns:a16="http://schemas.microsoft.com/office/drawing/2014/main" id="{1F7E90CF-4695-0443-98A9-79AE74071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4910" y="1615906"/>
                <a:ext cx="132887" cy="60160"/>
              </a:xfrm>
              <a:custGeom>
                <a:avLst/>
                <a:gdLst>
                  <a:gd name="T0" fmla="*/ 131073 w 1348191"/>
                  <a:gd name="T1" fmla="*/ 0 h 791462"/>
                  <a:gd name="T2" fmla="*/ 132887 w 1348191"/>
                  <a:gd name="T3" fmla="*/ 29031 h 791462"/>
                  <a:gd name="T4" fmla="*/ 48075 w 1348191"/>
                  <a:gd name="T5" fmla="*/ 60160 h 791462"/>
                  <a:gd name="T6" fmla="*/ 0 w 1348191"/>
                  <a:gd name="T7" fmla="*/ 46519 h 791462"/>
                  <a:gd name="T8" fmla="*/ 131073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20" name="Straight Connector 1119">
                <a:extLst>
                  <a:ext uri="{FF2B5EF4-FFF2-40B4-BE49-F238E27FC236}">
                    <a16:creationId xmlns:a16="http://schemas.microsoft.com/office/drawing/2014/main" id="{37C51DDE-BCB6-9C4F-B62F-729895C9B5EF}"/>
                  </a:ext>
                </a:extLst>
              </p:cNvPr>
              <p:cNvCxnSpPr>
                <a:cxnSpLocks noChangeShapeType="1"/>
                <a:endCxn id="1059" idx="2"/>
              </p:cNvCxnSpPr>
              <p:nvPr/>
            </p:nvCxnSpPr>
            <p:spPr bwMode="auto">
              <a:xfrm flipH="1" flipV="1">
                <a:off x="7913888" y="1615906"/>
                <a:ext cx="2372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21" name="Straight Connector 1120">
                <a:extLst>
                  <a:ext uri="{FF2B5EF4-FFF2-40B4-BE49-F238E27FC236}">
                    <a16:creationId xmlns:a16="http://schemas.microsoft.com/office/drawing/2014/main" id="{F8DE96DB-548B-4B44-B95C-F90ACFB92EB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5609" y="1618220"/>
                <a:ext cx="2372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4956" name="Group 753">
              <a:extLst>
                <a:ext uri="{FF2B5EF4-FFF2-40B4-BE49-F238E27FC236}">
                  <a16:creationId xmlns:a16="http://schemas.microsoft.com/office/drawing/2014/main" id="{14BC3B37-D34B-3848-9FDB-926EF60F11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991" name="Oval 990">
                <a:extLst>
                  <a:ext uri="{FF2B5EF4-FFF2-40B4-BE49-F238E27FC236}">
                    <a16:creationId xmlns:a16="http://schemas.microsoft.com/office/drawing/2014/main" id="{352EE501-C8D6-0148-8793-CEF7060FF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268" y="1595576"/>
                <a:ext cx="624095" cy="19667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993" name="Rectangle 992">
                <a:extLst>
                  <a:ext uri="{FF2B5EF4-FFF2-40B4-BE49-F238E27FC236}">
                    <a16:creationId xmlns:a16="http://schemas.microsoft.com/office/drawing/2014/main" id="{117E4EA1-5EBB-DA4C-B734-2B673B40CDB9}"/>
                  </a:ext>
                </a:extLst>
              </p:cNvPr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94" name="Oval 993">
                <a:extLst>
                  <a:ext uri="{FF2B5EF4-FFF2-40B4-BE49-F238E27FC236}">
                    <a16:creationId xmlns:a16="http://schemas.microsoft.com/office/drawing/2014/main" id="{571903FB-EC8A-3F49-AA02-E780DCFAFF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2896" y="1516906"/>
                <a:ext cx="624093" cy="19667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996" name="Freeform 995">
                <a:extLst>
                  <a:ext uri="{FF2B5EF4-FFF2-40B4-BE49-F238E27FC236}">
                    <a16:creationId xmlns:a16="http://schemas.microsoft.com/office/drawing/2014/main" id="{CB536775-B651-AC4E-8708-6409DD4AE395}"/>
                  </a:ext>
                </a:extLst>
              </p:cNvPr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98" name="Freeform 997">
                <a:extLst>
                  <a:ext uri="{FF2B5EF4-FFF2-40B4-BE49-F238E27FC236}">
                    <a16:creationId xmlns:a16="http://schemas.microsoft.com/office/drawing/2014/main" id="{916593FE-63FA-C841-8F7D-5A42BBC3D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1037" y="1556241"/>
                <a:ext cx="367811" cy="69415"/>
              </a:xfrm>
              <a:custGeom>
                <a:avLst/>
                <a:gdLst>
                  <a:gd name="T0" fmla="*/ 0 w 3723451"/>
                  <a:gd name="T1" fmla="*/ 16982 h 932950"/>
                  <a:gd name="T2" fmla="*/ 64719 w 3723451"/>
                  <a:gd name="T3" fmla="*/ 200 h 932950"/>
                  <a:gd name="T4" fmla="*/ 183318 w 3723451"/>
                  <a:gd name="T5" fmla="*/ 38732 h 932950"/>
                  <a:gd name="T6" fmla="*/ 296463 w 3723451"/>
                  <a:gd name="T7" fmla="*/ 0 h 932950"/>
                  <a:gd name="T8" fmla="*/ 367811 w 3723451"/>
                  <a:gd name="T9" fmla="*/ 15413 h 932950"/>
                  <a:gd name="T10" fmla="*/ 314728 w 3723451"/>
                  <a:gd name="T11" fmla="*/ 34365 h 932950"/>
                  <a:gd name="T12" fmla="*/ 297638 w 3723451"/>
                  <a:gd name="T13" fmla="*/ 29256 h 932950"/>
                  <a:gd name="T14" fmla="*/ 185402 w 3723451"/>
                  <a:gd name="T15" fmla="*/ 69415 h 932950"/>
                  <a:gd name="T16" fmla="*/ 70295 w 3723451"/>
                  <a:gd name="T17" fmla="*/ 30733 h 932950"/>
                  <a:gd name="T18" fmla="*/ 51684 w 3723451"/>
                  <a:gd name="T19" fmla="*/ 34908 h 932950"/>
                  <a:gd name="T20" fmla="*/ 0 w 3723451"/>
                  <a:gd name="T21" fmla="*/ 16982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99" name="Freeform 998">
                <a:extLst>
                  <a:ext uri="{FF2B5EF4-FFF2-40B4-BE49-F238E27FC236}">
                    <a16:creationId xmlns:a16="http://schemas.microsoft.com/office/drawing/2014/main" id="{18F7A4E4-CCCD-DB42-87A1-A4ACA68F60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3081" y="1614087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59 w 1366596"/>
                  <a:gd name="T3" fmla="*/ 46487 h 809868"/>
                  <a:gd name="T4" fmla="*/ 85618 w 1366596"/>
                  <a:gd name="T5" fmla="*/ 60160 h 809868"/>
                  <a:gd name="T6" fmla="*/ 455 w 1366596"/>
                  <a:gd name="T7" fmla="*/ 3178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000" name="Freeform 999">
                <a:extLst>
                  <a:ext uri="{FF2B5EF4-FFF2-40B4-BE49-F238E27FC236}">
                    <a16:creationId xmlns:a16="http://schemas.microsoft.com/office/drawing/2014/main" id="{F600843A-2B7F-8F4E-86EF-763FCD1CE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3917" y="1616401"/>
                <a:ext cx="135261" cy="60160"/>
              </a:xfrm>
              <a:custGeom>
                <a:avLst/>
                <a:gdLst>
                  <a:gd name="T0" fmla="*/ 133414 w 1348191"/>
                  <a:gd name="T1" fmla="*/ 0 h 791462"/>
                  <a:gd name="T2" fmla="*/ 135261 w 1348191"/>
                  <a:gd name="T3" fmla="*/ 29031 h 791462"/>
                  <a:gd name="T4" fmla="*/ 48934 w 1348191"/>
                  <a:gd name="T5" fmla="*/ 60160 h 791462"/>
                  <a:gd name="T6" fmla="*/ 0 w 1348191"/>
                  <a:gd name="T7" fmla="*/ 46519 h 791462"/>
                  <a:gd name="T8" fmla="*/ 13341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029" name="Straight Connector 1028">
                <a:extLst>
                  <a:ext uri="{FF2B5EF4-FFF2-40B4-BE49-F238E27FC236}">
                    <a16:creationId xmlns:a16="http://schemas.microsoft.com/office/drawing/2014/main" id="{7BDEF7A7-B0CB-694E-8B50-1DDF0036D6FD}"/>
                  </a:ext>
                </a:extLst>
              </p:cNvPr>
              <p:cNvCxnSpPr>
                <a:cxnSpLocks noChangeShapeType="1"/>
                <a:endCxn id="994" idx="2"/>
              </p:cNvCxnSpPr>
              <p:nvPr/>
            </p:nvCxnSpPr>
            <p:spPr bwMode="auto">
              <a:xfrm flipH="1" flipV="1">
                <a:off x="7912896" y="1616401"/>
                <a:ext cx="2372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48" name="Straight Connector 1047">
                <a:extLst>
                  <a:ext uri="{FF2B5EF4-FFF2-40B4-BE49-F238E27FC236}">
                    <a16:creationId xmlns:a16="http://schemas.microsoft.com/office/drawing/2014/main" id="{F4334704-CBFE-6B4A-8130-F2801B11B18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6989" y="1618714"/>
                <a:ext cx="2374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4957" name="Group 754">
              <a:extLst>
                <a:ext uri="{FF2B5EF4-FFF2-40B4-BE49-F238E27FC236}">
                  <a16:creationId xmlns:a16="http://schemas.microsoft.com/office/drawing/2014/main" id="{319BF353-EE57-FB40-890A-2D1C063810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933" name="Oval 932">
                <a:extLst>
                  <a:ext uri="{FF2B5EF4-FFF2-40B4-BE49-F238E27FC236}">
                    <a16:creationId xmlns:a16="http://schemas.microsoft.com/office/drawing/2014/main" id="{1323915F-516C-A14C-9510-5234827A2D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277" y="1593365"/>
                <a:ext cx="624093" cy="198990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934" name="Rectangle 933">
                <a:extLst>
                  <a:ext uri="{FF2B5EF4-FFF2-40B4-BE49-F238E27FC236}">
                    <a16:creationId xmlns:a16="http://schemas.microsoft.com/office/drawing/2014/main" id="{A7CA4FF0-FB7B-A54A-A3AD-09CE4E55E371}"/>
                  </a:ext>
                </a:extLst>
              </p:cNvPr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35" name="Oval 934">
                <a:extLst>
                  <a:ext uri="{FF2B5EF4-FFF2-40B4-BE49-F238E27FC236}">
                    <a16:creationId xmlns:a16="http://schemas.microsoft.com/office/drawing/2014/main" id="{8E7D1382-38D6-684A-910D-9A6269F25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2903" y="1514694"/>
                <a:ext cx="624095" cy="19899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936" name="Freeform 935">
                <a:extLst>
                  <a:ext uri="{FF2B5EF4-FFF2-40B4-BE49-F238E27FC236}">
                    <a16:creationId xmlns:a16="http://schemas.microsoft.com/office/drawing/2014/main" id="{67E17648-431D-9645-8A80-C0C506B179DA}"/>
                  </a:ext>
                </a:extLst>
              </p:cNvPr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37" name="Freeform 936">
                <a:extLst>
                  <a:ext uri="{FF2B5EF4-FFF2-40B4-BE49-F238E27FC236}">
                    <a16:creationId xmlns:a16="http://schemas.microsoft.com/office/drawing/2014/main" id="{C660A9C3-86A6-FC46-B192-891215008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1044" y="1554029"/>
                <a:ext cx="367813" cy="69415"/>
              </a:xfrm>
              <a:custGeom>
                <a:avLst/>
                <a:gdLst>
                  <a:gd name="T0" fmla="*/ 0 w 3723451"/>
                  <a:gd name="T1" fmla="*/ 16982 h 932950"/>
                  <a:gd name="T2" fmla="*/ 64719 w 3723451"/>
                  <a:gd name="T3" fmla="*/ 200 h 932950"/>
                  <a:gd name="T4" fmla="*/ 183319 w 3723451"/>
                  <a:gd name="T5" fmla="*/ 38732 h 932950"/>
                  <a:gd name="T6" fmla="*/ 296464 w 3723451"/>
                  <a:gd name="T7" fmla="*/ 0 h 932950"/>
                  <a:gd name="T8" fmla="*/ 367813 w 3723451"/>
                  <a:gd name="T9" fmla="*/ 15413 h 932950"/>
                  <a:gd name="T10" fmla="*/ 314730 w 3723451"/>
                  <a:gd name="T11" fmla="*/ 34365 h 932950"/>
                  <a:gd name="T12" fmla="*/ 297639 w 3723451"/>
                  <a:gd name="T13" fmla="*/ 29256 h 932950"/>
                  <a:gd name="T14" fmla="*/ 185403 w 3723451"/>
                  <a:gd name="T15" fmla="*/ 69415 h 932950"/>
                  <a:gd name="T16" fmla="*/ 70295 w 3723451"/>
                  <a:gd name="T17" fmla="*/ 30733 h 932950"/>
                  <a:gd name="T18" fmla="*/ 51685 w 3723451"/>
                  <a:gd name="T19" fmla="*/ 34908 h 932950"/>
                  <a:gd name="T20" fmla="*/ 0 w 3723451"/>
                  <a:gd name="T21" fmla="*/ 16982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38" name="Freeform 937">
                <a:extLst>
                  <a:ext uri="{FF2B5EF4-FFF2-40B4-BE49-F238E27FC236}">
                    <a16:creationId xmlns:a16="http://schemas.microsoft.com/office/drawing/2014/main" id="{60F4102E-0632-4340-AF71-89BDE148A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3088" y="1614189"/>
                <a:ext cx="135261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61 w 1366596"/>
                  <a:gd name="T3" fmla="*/ 46487 h 809868"/>
                  <a:gd name="T4" fmla="*/ 85620 w 1366596"/>
                  <a:gd name="T5" fmla="*/ 60160 h 809868"/>
                  <a:gd name="T6" fmla="*/ 455 w 1366596"/>
                  <a:gd name="T7" fmla="*/ 3178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56" name="Freeform 955">
                <a:extLst>
                  <a:ext uri="{FF2B5EF4-FFF2-40B4-BE49-F238E27FC236}">
                    <a16:creationId xmlns:a16="http://schemas.microsoft.com/office/drawing/2014/main" id="{F7CDA05E-E16B-0B47-B1FC-C675D99C69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3926" y="1614189"/>
                <a:ext cx="135259" cy="62474"/>
              </a:xfrm>
              <a:custGeom>
                <a:avLst/>
                <a:gdLst>
                  <a:gd name="T0" fmla="*/ 133412 w 1348191"/>
                  <a:gd name="T1" fmla="*/ 0 h 791462"/>
                  <a:gd name="T2" fmla="*/ 135259 w 1348191"/>
                  <a:gd name="T3" fmla="*/ 30147 h 791462"/>
                  <a:gd name="T4" fmla="*/ 48933 w 1348191"/>
                  <a:gd name="T5" fmla="*/ 62474 h 791462"/>
                  <a:gd name="T6" fmla="*/ 0 w 1348191"/>
                  <a:gd name="T7" fmla="*/ 48308 h 791462"/>
                  <a:gd name="T8" fmla="*/ 133412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957" name="Straight Connector 956">
                <a:extLst>
                  <a:ext uri="{FF2B5EF4-FFF2-40B4-BE49-F238E27FC236}">
                    <a16:creationId xmlns:a16="http://schemas.microsoft.com/office/drawing/2014/main" id="{BCAFEB99-714E-2E44-9BAA-CF437C692627}"/>
                  </a:ext>
                </a:extLst>
              </p:cNvPr>
              <p:cNvCxnSpPr>
                <a:cxnSpLocks noChangeShapeType="1"/>
                <a:endCxn id="935" idx="2"/>
              </p:cNvCxnSpPr>
              <p:nvPr/>
            </p:nvCxnSpPr>
            <p:spPr bwMode="auto">
              <a:xfrm flipH="1" flipV="1">
                <a:off x="7912903" y="1614189"/>
                <a:ext cx="2374" cy="78671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84" name="Straight Connector 983">
                <a:extLst>
                  <a:ext uri="{FF2B5EF4-FFF2-40B4-BE49-F238E27FC236}">
                    <a16:creationId xmlns:a16="http://schemas.microsoft.com/office/drawing/2014/main" id="{3BA7A2B9-AA0B-864A-8A49-6336DF5875A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6998" y="1618816"/>
                <a:ext cx="2372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4958" name="Group 755">
              <a:extLst>
                <a:ext uri="{FF2B5EF4-FFF2-40B4-BE49-F238E27FC236}">
                  <a16:creationId xmlns:a16="http://schemas.microsoft.com/office/drawing/2014/main" id="{FCEDA7A3-AFBB-D040-8D94-71EADF91D3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924" name="Oval 923">
                <a:extLst>
                  <a:ext uri="{FF2B5EF4-FFF2-40B4-BE49-F238E27FC236}">
                    <a16:creationId xmlns:a16="http://schemas.microsoft.com/office/drawing/2014/main" id="{D0B2941A-67E1-2448-B8BA-6E383C8AC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183" y="1595105"/>
                <a:ext cx="624095" cy="196676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925" name="Rectangle 924">
                <a:extLst>
                  <a:ext uri="{FF2B5EF4-FFF2-40B4-BE49-F238E27FC236}">
                    <a16:creationId xmlns:a16="http://schemas.microsoft.com/office/drawing/2014/main" id="{95ABD77B-3A82-2448-ACB1-26A456F73E5E}"/>
                  </a:ext>
                </a:extLst>
              </p:cNvPr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26" name="Oval 925">
                <a:extLst>
                  <a:ext uri="{FF2B5EF4-FFF2-40B4-BE49-F238E27FC236}">
                    <a16:creationId xmlns:a16="http://schemas.microsoft.com/office/drawing/2014/main" id="{8358CDD6-C7DD-2644-9B24-A6E4C3191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2811" y="1516435"/>
                <a:ext cx="624093" cy="19667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927" name="Freeform 926">
                <a:extLst>
                  <a:ext uri="{FF2B5EF4-FFF2-40B4-BE49-F238E27FC236}">
                    <a16:creationId xmlns:a16="http://schemas.microsoft.com/office/drawing/2014/main" id="{7E06B9F8-BD13-744A-82C8-C96EFE444164}"/>
                  </a:ext>
                </a:extLst>
              </p:cNvPr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28" name="Freeform 927">
                <a:extLst>
                  <a:ext uri="{FF2B5EF4-FFF2-40B4-BE49-F238E27FC236}">
                    <a16:creationId xmlns:a16="http://schemas.microsoft.com/office/drawing/2014/main" id="{2DC645DD-BEAA-EF4B-B802-F03B4BA58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0952" y="1555769"/>
                <a:ext cx="367811" cy="69415"/>
              </a:xfrm>
              <a:custGeom>
                <a:avLst/>
                <a:gdLst>
                  <a:gd name="T0" fmla="*/ 0 w 3723451"/>
                  <a:gd name="T1" fmla="*/ 16982 h 932950"/>
                  <a:gd name="T2" fmla="*/ 64719 w 3723451"/>
                  <a:gd name="T3" fmla="*/ 200 h 932950"/>
                  <a:gd name="T4" fmla="*/ 183318 w 3723451"/>
                  <a:gd name="T5" fmla="*/ 38732 h 932950"/>
                  <a:gd name="T6" fmla="*/ 296463 w 3723451"/>
                  <a:gd name="T7" fmla="*/ 0 h 932950"/>
                  <a:gd name="T8" fmla="*/ 367811 w 3723451"/>
                  <a:gd name="T9" fmla="*/ 15413 h 932950"/>
                  <a:gd name="T10" fmla="*/ 314728 w 3723451"/>
                  <a:gd name="T11" fmla="*/ 34365 h 932950"/>
                  <a:gd name="T12" fmla="*/ 297638 w 3723451"/>
                  <a:gd name="T13" fmla="*/ 29256 h 932950"/>
                  <a:gd name="T14" fmla="*/ 185402 w 3723451"/>
                  <a:gd name="T15" fmla="*/ 69415 h 932950"/>
                  <a:gd name="T16" fmla="*/ 70295 w 3723451"/>
                  <a:gd name="T17" fmla="*/ 30733 h 932950"/>
                  <a:gd name="T18" fmla="*/ 51684 w 3723451"/>
                  <a:gd name="T19" fmla="*/ 34908 h 932950"/>
                  <a:gd name="T20" fmla="*/ 0 w 3723451"/>
                  <a:gd name="T21" fmla="*/ 16982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29" name="Freeform 928">
                <a:extLst>
                  <a:ext uri="{FF2B5EF4-FFF2-40B4-BE49-F238E27FC236}">
                    <a16:creationId xmlns:a16="http://schemas.microsoft.com/office/drawing/2014/main" id="{82FE49C2-1B00-574D-8274-BB187B7551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996" y="1613616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59 w 1366596"/>
                  <a:gd name="T3" fmla="*/ 46487 h 809868"/>
                  <a:gd name="T4" fmla="*/ 85618 w 1366596"/>
                  <a:gd name="T5" fmla="*/ 60160 h 809868"/>
                  <a:gd name="T6" fmla="*/ 455 w 1366596"/>
                  <a:gd name="T7" fmla="*/ 3178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30" name="Freeform 929">
                <a:extLst>
                  <a:ext uri="{FF2B5EF4-FFF2-40B4-BE49-F238E27FC236}">
                    <a16:creationId xmlns:a16="http://schemas.microsoft.com/office/drawing/2014/main" id="{72E6CCC6-838B-D549-A903-DD113F814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3832" y="1615929"/>
                <a:ext cx="135261" cy="60160"/>
              </a:xfrm>
              <a:custGeom>
                <a:avLst/>
                <a:gdLst>
                  <a:gd name="T0" fmla="*/ 133414 w 1348191"/>
                  <a:gd name="T1" fmla="*/ 0 h 791462"/>
                  <a:gd name="T2" fmla="*/ 135261 w 1348191"/>
                  <a:gd name="T3" fmla="*/ 29031 h 791462"/>
                  <a:gd name="T4" fmla="*/ 48934 w 1348191"/>
                  <a:gd name="T5" fmla="*/ 60160 h 791462"/>
                  <a:gd name="T6" fmla="*/ 0 w 1348191"/>
                  <a:gd name="T7" fmla="*/ 46519 h 791462"/>
                  <a:gd name="T8" fmla="*/ 13341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931" name="Straight Connector 930">
                <a:extLst>
                  <a:ext uri="{FF2B5EF4-FFF2-40B4-BE49-F238E27FC236}">
                    <a16:creationId xmlns:a16="http://schemas.microsoft.com/office/drawing/2014/main" id="{4C346719-C0FC-BA4B-81BC-98133A6DE0AA}"/>
                  </a:ext>
                </a:extLst>
              </p:cNvPr>
              <p:cNvCxnSpPr>
                <a:cxnSpLocks noChangeShapeType="1"/>
                <a:endCxn id="926" idx="2"/>
              </p:cNvCxnSpPr>
              <p:nvPr/>
            </p:nvCxnSpPr>
            <p:spPr bwMode="auto">
              <a:xfrm flipH="1" flipV="1">
                <a:off x="7912811" y="1615929"/>
                <a:ext cx="2372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2" name="Straight Connector 931">
                <a:extLst>
                  <a:ext uri="{FF2B5EF4-FFF2-40B4-BE49-F238E27FC236}">
                    <a16:creationId xmlns:a16="http://schemas.microsoft.com/office/drawing/2014/main" id="{AECEBF79-DD22-C043-A010-D1FC3CE3F5A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6904" y="1618244"/>
                <a:ext cx="2374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4959" name="Group 756">
              <a:extLst>
                <a:ext uri="{FF2B5EF4-FFF2-40B4-BE49-F238E27FC236}">
                  <a16:creationId xmlns:a16="http://schemas.microsoft.com/office/drawing/2014/main" id="{B1176BA9-91E2-FF41-9382-54CF1DBCBA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915" name="Oval 914">
                <a:extLst>
                  <a:ext uri="{FF2B5EF4-FFF2-40B4-BE49-F238E27FC236}">
                    <a16:creationId xmlns:a16="http://schemas.microsoft.com/office/drawing/2014/main" id="{9542E83A-4F84-714A-93CB-D7C452A22B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6193" y="1595113"/>
                <a:ext cx="624095" cy="19667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916" name="Rectangle 915">
                <a:extLst>
                  <a:ext uri="{FF2B5EF4-FFF2-40B4-BE49-F238E27FC236}">
                    <a16:creationId xmlns:a16="http://schemas.microsoft.com/office/drawing/2014/main" id="{F6D0FC3C-09A3-2F4B-A8FE-64F58874002E}"/>
                  </a:ext>
                </a:extLst>
              </p:cNvPr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17" name="Oval 916">
                <a:extLst>
                  <a:ext uri="{FF2B5EF4-FFF2-40B4-BE49-F238E27FC236}">
                    <a16:creationId xmlns:a16="http://schemas.microsoft.com/office/drawing/2014/main" id="{A504BE2F-DC98-FC4D-BE93-C345AEA88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3821" y="1516442"/>
                <a:ext cx="624093" cy="19667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918" name="Freeform 917">
                <a:extLst>
                  <a:ext uri="{FF2B5EF4-FFF2-40B4-BE49-F238E27FC236}">
                    <a16:creationId xmlns:a16="http://schemas.microsoft.com/office/drawing/2014/main" id="{915882F2-C726-0E47-B703-8B5F6DFB1083}"/>
                  </a:ext>
                </a:extLst>
              </p:cNvPr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19" name="Freeform 918">
                <a:extLst>
                  <a:ext uri="{FF2B5EF4-FFF2-40B4-BE49-F238E27FC236}">
                    <a16:creationId xmlns:a16="http://schemas.microsoft.com/office/drawing/2014/main" id="{3A717B73-9F11-DE43-9DAD-C9AC0A21DA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1962" y="1555778"/>
                <a:ext cx="367811" cy="69415"/>
              </a:xfrm>
              <a:custGeom>
                <a:avLst/>
                <a:gdLst>
                  <a:gd name="T0" fmla="*/ 0 w 3723451"/>
                  <a:gd name="T1" fmla="*/ 16982 h 932950"/>
                  <a:gd name="T2" fmla="*/ 64719 w 3723451"/>
                  <a:gd name="T3" fmla="*/ 200 h 932950"/>
                  <a:gd name="T4" fmla="*/ 183318 w 3723451"/>
                  <a:gd name="T5" fmla="*/ 38732 h 932950"/>
                  <a:gd name="T6" fmla="*/ 296463 w 3723451"/>
                  <a:gd name="T7" fmla="*/ 0 h 932950"/>
                  <a:gd name="T8" fmla="*/ 367811 w 3723451"/>
                  <a:gd name="T9" fmla="*/ 15413 h 932950"/>
                  <a:gd name="T10" fmla="*/ 314728 w 3723451"/>
                  <a:gd name="T11" fmla="*/ 34365 h 932950"/>
                  <a:gd name="T12" fmla="*/ 297638 w 3723451"/>
                  <a:gd name="T13" fmla="*/ 29256 h 932950"/>
                  <a:gd name="T14" fmla="*/ 185402 w 3723451"/>
                  <a:gd name="T15" fmla="*/ 69415 h 932950"/>
                  <a:gd name="T16" fmla="*/ 70295 w 3723451"/>
                  <a:gd name="T17" fmla="*/ 30733 h 932950"/>
                  <a:gd name="T18" fmla="*/ 51684 w 3723451"/>
                  <a:gd name="T19" fmla="*/ 34908 h 932950"/>
                  <a:gd name="T20" fmla="*/ 0 w 3723451"/>
                  <a:gd name="T21" fmla="*/ 16982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20" name="Freeform 919">
                <a:extLst>
                  <a:ext uri="{FF2B5EF4-FFF2-40B4-BE49-F238E27FC236}">
                    <a16:creationId xmlns:a16="http://schemas.microsoft.com/office/drawing/2014/main" id="{999F88E7-8B82-BE42-8814-EC81740B8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4006" y="1613623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59 w 1366596"/>
                  <a:gd name="T3" fmla="*/ 46487 h 809868"/>
                  <a:gd name="T4" fmla="*/ 85618 w 1366596"/>
                  <a:gd name="T5" fmla="*/ 60160 h 809868"/>
                  <a:gd name="T6" fmla="*/ 455 w 1366596"/>
                  <a:gd name="T7" fmla="*/ 3178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21" name="Freeform 920">
                <a:extLst>
                  <a:ext uri="{FF2B5EF4-FFF2-40B4-BE49-F238E27FC236}">
                    <a16:creationId xmlns:a16="http://schemas.microsoft.com/office/drawing/2014/main" id="{36454E53-8937-5246-A038-DC4C3CBC1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4842" y="1615938"/>
                <a:ext cx="135261" cy="60160"/>
              </a:xfrm>
              <a:custGeom>
                <a:avLst/>
                <a:gdLst>
                  <a:gd name="T0" fmla="*/ 133414 w 1348191"/>
                  <a:gd name="T1" fmla="*/ 0 h 791462"/>
                  <a:gd name="T2" fmla="*/ 135261 w 1348191"/>
                  <a:gd name="T3" fmla="*/ 29031 h 791462"/>
                  <a:gd name="T4" fmla="*/ 48934 w 1348191"/>
                  <a:gd name="T5" fmla="*/ 60160 h 791462"/>
                  <a:gd name="T6" fmla="*/ 0 w 1348191"/>
                  <a:gd name="T7" fmla="*/ 46519 h 791462"/>
                  <a:gd name="T8" fmla="*/ 13341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922" name="Straight Connector 921">
                <a:extLst>
                  <a:ext uri="{FF2B5EF4-FFF2-40B4-BE49-F238E27FC236}">
                    <a16:creationId xmlns:a16="http://schemas.microsoft.com/office/drawing/2014/main" id="{47184F04-C86F-1D4B-A5D7-0E92C09C9B94}"/>
                  </a:ext>
                </a:extLst>
              </p:cNvPr>
              <p:cNvCxnSpPr>
                <a:cxnSpLocks noChangeShapeType="1"/>
                <a:endCxn id="917" idx="2"/>
              </p:cNvCxnSpPr>
              <p:nvPr/>
            </p:nvCxnSpPr>
            <p:spPr bwMode="auto">
              <a:xfrm flipH="1" flipV="1">
                <a:off x="7913821" y="1615938"/>
                <a:ext cx="2372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3" name="Straight Connector 922">
                <a:extLst>
                  <a:ext uri="{FF2B5EF4-FFF2-40B4-BE49-F238E27FC236}">
                    <a16:creationId xmlns:a16="http://schemas.microsoft.com/office/drawing/2014/main" id="{FA88557A-651C-764A-8DAF-82166F19749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914" y="1618251"/>
                <a:ext cx="2374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4960" name="Group 757">
              <a:extLst>
                <a:ext uri="{FF2B5EF4-FFF2-40B4-BE49-F238E27FC236}">
                  <a16:creationId xmlns:a16="http://schemas.microsoft.com/office/drawing/2014/main" id="{62FD2753-875B-DB4C-8409-5E86DA507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906" name="Oval 905">
                <a:extLst>
                  <a:ext uri="{FF2B5EF4-FFF2-40B4-BE49-F238E27FC236}">
                    <a16:creationId xmlns:a16="http://schemas.microsoft.com/office/drawing/2014/main" id="{CEEB9F25-6DCB-EA4E-BC7E-FE06DF30F4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6060" y="1593871"/>
                <a:ext cx="624095" cy="198990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907" name="Rectangle 906">
                <a:extLst>
                  <a:ext uri="{FF2B5EF4-FFF2-40B4-BE49-F238E27FC236}">
                    <a16:creationId xmlns:a16="http://schemas.microsoft.com/office/drawing/2014/main" id="{5C43E171-F390-E445-9BBC-301AA2104892}"/>
                  </a:ext>
                </a:extLst>
              </p:cNvPr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08" name="Oval 907">
                <a:extLst>
                  <a:ext uri="{FF2B5EF4-FFF2-40B4-BE49-F238E27FC236}">
                    <a16:creationId xmlns:a16="http://schemas.microsoft.com/office/drawing/2014/main" id="{656D9A69-2343-C949-B929-09BDFBCD24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3688" y="1515200"/>
                <a:ext cx="624093" cy="19899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909" name="Freeform 908">
                <a:extLst>
                  <a:ext uri="{FF2B5EF4-FFF2-40B4-BE49-F238E27FC236}">
                    <a16:creationId xmlns:a16="http://schemas.microsoft.com/office/drawing/2014/main" id="{37C198EE-6FDE-154C-95CA-FE45839FDDAA}"/>
                  </a:ext>
                </a:extLst>
              </p:cNvPr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10" name="Freeform 909">
                <a:extLst>
                  <a:ext uri="{FF2B5EF4-FFF2-40B4-BE49-F238E27FC236}">
                    <a16:creationId xmlns:a16="http://schemas.microsoft.com/office/drawing/2014/main" id="{0DB1A698-80E7-AF42-B6E3-911EB09795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1829" y="1554536"/>
                <a:ext cx="367811" cy="69415"/>
              </a:xfrm>
              <a:custGeom>
                <a:avLst/>
                <a:gdLst>
                  <a:gd name="T0" fmla="*/ 0 w 3723451"/>
                  <a:gd name="T1" fmla="*/ 16982 h 932950"/>
                  <a:gd name="T2" fmla="*/ 64719 w 3723451"/>
                  <a:gd name="T3" fmla="*/ 200 h 932950"/>
                  <a:gd name="T4" fmla="*/ 183318 w 3723451"/>
                  <a:gd name="T5" fmla="*/ 38732 h 932950"/>
                  <a:gd name="T6" fmla="*/ 296463 w 3723451"/>
                  <a:gd name="T7" fmla="*/ 0 h 932950"/>
                  <a:gd name="T8" fmla="*/ 367811 w 3723451"/>
                  <a:gd name="T9" fmla="*/ 15413 h 932950"/>
                  <a:gd name="T10" fmla="*/ 314728 w 3723451"/>
                  <a:gd name="T11" fmla="*/ 34365 h 932950"/>
                  <a:gd name="T12" fmla="*/ 297638 w 3723451"/>
                  <a:gd name="T13" fmla="*/ 29256 h 932950"/>
                  <a:gd name="T14" fmla="*/ 185402 w 3723451"/>
                  <a:gd name="T15" fmla="*/ 69415 h 932950"/>
                  <a:gd name="T16" fmla="*/ 70295 w 3723451"/>
                  <a:gd name="T17" fmla="*/ 30733 h 932950"/>
                  <a:gd name="T18" fmla="*/ 51684 w 3723451"/>
                  <a:gd name="T19" fmla="*/ 34908 h 932950"/>
                  <a:gd name="T20" fmla="*/ 0 w 3723451"/>
                  <a:gd name="T21" fmla="*/ 16982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11" name="Freeform 910">
                <a:extLst>
                  <a:ext uri="{FF2B5EF4-FFF2-40B4-BE49-F238E27FC236}">
                    <a16:creationId xmlns:a16="http://schemas.microsoft.com/office/drawing/2014/main" id="{593C8B1B-A42E-4949-B1FC-182B636899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3873" y="1614696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59 w 1366596"/>
                  <a:gd name="T3" fmla="*/ 46487 h 809868"/>
                  <a:gd name="T4" fmla="*/ 85618 w 1366596"/>
                  <a:gd name="T5" fmla="*/ 60160 h 809868"/>
                  <a:gd name="T6" fmla="*/ 455 w 1366596"/>
                  <a:gd name="T7" fmla="*/ 3178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12" name="Freeform 911">
                <a:extLst>
                  <a:ext uri="{FF2B5EF4-FFF2-40B4-BE49-F238E27FC236}">
                    <a16:creationId xmlns:a16="http://schemas.microsoft.com/office/drawing/2014/main" id="{261EA205-D209-3446-81EF-91BA01837E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4709" y="1614696"/>
                <a:ext cx="135261" cy="62473"/>
              </a:xfrm>
              <a:custGeom>
                <a:avLst/>
                <a:gdLst>
                  <a:gd name="T0" fmla="*/ 133414 w 1348191"/>
                  <a:gd name="T1" fmla="*/ 0 h 791462"/>
                  <a:gd name="T2" fmla="*/ 135261 w 1348191"/>
                  <a:gd name="T3" fmla="*/ 30147 h 791462"/>
                  <a:gd name="T4" fmla="*/ 48934 w 1348191"/>
                  <a:gd name="T5" fmla="*/ 62473 h 791462"/>
                  <a:gd name="T6" fmla="*/ 0 w 1348191"/>
                  <a:gd name="T7" fmla="*/ 48308 h 791462"/>
                  <a:gd name="T8" fmla="*/ 13341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913" name="Straight Connector 912">
                <a:extLst>
                  <a:ext uri="{FF2B5EF4-FFF2-40B4-BE49-F238E27FC236}">
                    <a16:creationId xmlns:a16="http://schemas.microsoft.com/office/drawing/2014/main" id="{478B1CB0-67A9-D545-A42D-E18DF6A23F0D}"/>
                  </a:ext>
                </a:extLst>
              </p:cNvPr>
              <p:cNvCxnSpPr>
                <a:cxnSpLocks noChangeShapeType="1"/>
                <a:endCxn id="908" idx="2"/>
              </p:cNvCxnSpPr>
              <p:nvPr/>
            </p:nvCxnSpPr>
            <p:spPr bwMode="auto">
              <a:xfrm flipH="1" flipV="1">
                <a:off x="7913688" y="1614696"/>
                <a:ext cx="2372" cy="78671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4" name="Straight Connector 913">
                <a:extLst>
                  <a:ext uri="{FF2B5EF4-FFF2-40B4-BE49-F238E27FC236}">
                    <a16:creationId xmlns:a16="http://schemas.microsoft.com/office/drawing/2014/main" id="{C4B87D01-D06D-154E-9B2F-7518A19E817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781" y="1619324"/>
                <a:ext cx="2374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4961" name="Line 421">
              <a:extLst>
                <a:ext uri="{FF2B5EF4-FFF2-40B4-BE49-F238E27FC236}">
                  <a16:creationId xmlns:a16="http://schemas.microsoft.com/office/drawing/2014/main" id="{4EA759C0-825B-0249-A758-BCA8C7D47F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62" name="Line 422">
              <a:extLst>
                <a:ext uri="{FF2B5EF4-FFF2-40B4-BE49-F238E27FC236}">
                  <a16:creationId xmlns:a16="http://schemas.microsoft.com/office/drawing/2014/main" id="{FA03BC2A-AA29-EB4D-8198-2E6AB982F6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63" name="Line 423">
              <a:extLst>
                <a:ext uri="{FF2B5EF4-FFF2-40B4-BE49-F238E27FC236}">
                  <a16:creationId xmlns:a16="http://schemas.microsoft.com/office/drawing/2014/main" id="{869EA439-B264-0D4F-AA0C-B7839C5B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64" name="Line 444">
              <a:extLst>
                <a:ext uri="{FF2B5EF4-FFF2-40B4-BE49-F238E27FC236}">
                  <a16:creationId xmlns:a16="http://schemas.microsoft.com/office/drawing/2014/main" id="{E0D837DE-1F60-5147-A666-85BE44BBBA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65" name="Line 445">
              <a:extLst>
                <a:ext uri="{FF2B5EF4-FFF2-40B4-BE49-F238E27FC236}">
                  <a16:creationId xmlns:a16="http://schemas.microsoft.com/office/drawing/2014/main" id="{E2A21D79-4A5C-F049-A6A4-782AEF15FB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66" name="Line 446">
              <a:extLst>
                <a:ext uri="{FF2B5EF4-FFF2-40B4-BE49-F238E27FC236}">
                  <a16:creationId xmlns:a16="http://schemas.microsoft.com/office/drawing/2014/main" id="{93E45859-9408-7A41-9E3C-5295806DBF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67" name="Line 447">
              <a:extLst>
                <a:ext uri="{FF2B5EF4-FFF2-40B4-BE49-F238E27FC236}">
                  <a16:creationId xmlns:a16="http://schemas.microsoft.com/office/drawing/2014/main" id="{2A88796A-A9E0-994F-8CFC-A1EE955DA2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68" name="Line 448">
              <a:extLst>
                <a:ext uri="{FF2B5EF4-FFF2-40B4-BE49-F238E27FC236}">
                  <a16:creationId xmlns:a16="http://schemas.microsoft.com/office/drawing/2014/main" id="{8FA846D0-1B58-124B-B1C2-5888499FF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69" name="Line 450">
              <a:extLst>
                <a:ext uri="{FF2B5EF4-FFF2-40B4-BE49-F238E27FC236}">
                  <a16:creationId xmlns:a16="http://schemas.microsoft.com/office/drawing/2014/main" id="{A296F2D7-6F80-E544-8A25-93554CED25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70" name="Line 451">
              <a:extLst>
                <a:ext uri="{FF2B5EF4-FFF2-40B4-BE49-F238E27FC236}">
                  <a16:creationId xmlns:a16="http://schemas.microsoft.com/office/drawing/2014/main" id="{A3ECF05E-9864-4944-8135-AAD691613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71" name="Line 452">
              <a:extLst>
                <a:ext uri="{FF2B5EF4-FFF2-40B4-BE49-F238E27FC236}">
                  <a16:creationId xmlns:a16="http://schemas.microsoft.com/office/drawing/2014/main" id="{6EB4A08B-12C2-F442-B3AB-CD5AB384F0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72" name="Line 541">
              <a:extLst>
                <a:ext uri="{FF2B5EF4-FFF2-40B4-BE49-F238E27FC236}">
                  <a16:creationId xmlns:a16="http://schemas.microsoft.com/office/drawing/2014/main" id="{BDBFA013-1B8B-CF45-BBF9-89DF314D45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4973" name="Group 665">
              <a:extLst>
                <a:ext uri="{FF2B5EF4-FFF2-40B4-BE49-F238E27FC236}">
                  <a16:creationId xmlns:a16="http://schemas.microsoft.com/office/drawing/2014/main" id="{EE4DD12D-E16B-4C4C-9C02-CE0F07BED4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35100" name="Oval 407">
                <a:extLst>
                  <a:ext uri="{FF2B5EF4-FFF2-40B4-BE49-F238E27FC236}">
                    <a16:creationId xmlns:a16="http://schemas.microsoft.com/office/drawing/2014/main" id="{6DA13264-B5DE-8247-B4F7-B515D85CAA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101" name="Rectangle 410">
                <a:extLst>
                  <a:ext uri="{FF2B5EF4-FFF2-40B4-BE49-F238E27FC236}">
                    <a16:creationId xmlns:a16="http://schemas.microsoft.com/office/drawing/2014/main" id="{8EDE956A-E3E6-7746-91C5-3FD0E034A3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102" name="Oval 411">
                <a:extLst>
                  <a:ext uri="{FF2B5EF4-FFF2-40B4-BE49-F238E27FC236}">
                    <a16:creationId xmlns:a16="http://schemas.microsoft.com/office/drawing/2014/main" id="{97C21CF7-A992-3B4D-BDEF-745A079AB4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103" name="Group 659">
                <a:extLst>
                  <a:ext uri="{FF2B5EF4-FFF2-40B4-BE49-F238E27FC236}">
                    <a16:creationId xmlns:a16="http://schemas.microsoft.com/office/drawing/2014/main" id="{337E9380-0278-3F42-B528-73076FD9C8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5106" name="Freeform 660">
                  <a:extLst>
                    <a:ext uri="{FF2B5EF4-FFF2-40B4-BE49-F238E27FC236}">
                      <a16:creationId xmlns:a16="http://schemas.microsoft.com/office/drawing/2014/main" id="{49E46085-41EE-EC49-B490-2810E69889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107" name="Freeform 661">
                  <a:extLst>
                    <a:ext uri="{FF2B5EF4-FFF2-40B4-BE49-F238E27FC236}">
                      <a16:creationId xmlns:a16="http://schemas.microsoft.com/office/drawing/2014/main" id="{345EEA13-604F-984D-BAF2-4A18791487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5104" name="Line 662">
                <a:extLst>
                  <a:ext uri="{FF2B5EF4-FFF2-40B4-BE49-F238E27FC236}">
                    <a16:creationId xmlns:a16="http://schemas.microsoft.com/office/drawing/2014/main" id="{7B61EF4D-F421-3D49-AE23-25C0CE7BF6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05" name="Line 663">
                <a:extLst>
                  <a:ext uri="{FF2B5EF4-FFF2-40B4-BE49-F238E27FC236}">
                    <a16:creationId xmlns:a16="http://schemas.microsoft.com/office/drawing/2014/main" id="{2D443AA4-E875-1C4B-9E60-901E322F88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974" name="Group 675">
              <a:extLst>
                <a:ext uri="{FF2B5EF4-FFF2-40B4-BE49-F238E27FC236}">
                  <a16:creationId xmlns:a16="http://schemas.microsoft.com/office/drawing/2014/main" id="{B54B10F7-F5E4-734C-ACF8-D72AB27F6C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35092" name="Oval 407">
                <a:extLst>
                  <a:ext uri="{FF2B5EF4-FFF2-40B4-BE49-F238E27FC236}">
                    <a16:creationId xmlns:a16="http://schemas.microsoft.com/office/drawing/2014/main" id="{D78E115E-1705-FA49-8A3F-294F2DAF7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093" name="Rectangle 410">
                <a:extLst>
                  <a:ext uri="{FF2B5EF4-FFF2-40B4-BE49-F238E27FC236}">
                    <a16:creationId xmlns:a16="http://schemas.microsoft.com/office/drawing/2014/main" id="{43097E67-3040-CD4F-AE9B-3B273DF57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094" name="Oval 411">
                <a:extLst>
                  <a:ext uri="{FF2B5EF4-FFF2-40B4-BE49-F238E27FC236}">
                    <a16:creationId xmlns:a16="http://schemas.microsoft.com/office/drawing/2014/main" id="{E9B8E828-8C7D-1C43-971F-A1FDF0D19B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095" name="Group 679">
                <a:extLst>
                  <a:ext uri="{FF2B5EF4-FFF2-40B4-BE49-F238E27FC236}">
                    <a16:creationId xmlns:a16="http://schemas.microsoft.com/office/drawing/2014/main" id="{6163BC19-18E4-6543-A54A-9B2DC0D0F4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5098" name="Freeform 680">
                  <a:extLst>
                    <a:ext uri="{FF2B5EF4-FFF2-40B4-BE49-F238E27FC236}">
                      <a16:creationId xmlns:a16="http://schemas.microsoft.com/office/drawing/2014/main" id="{CD0FE662-B92D-6047-8B0D-543DA4C3AF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099" name="Freeform 681">
                  <a:extLst>
                    <a:ext uri="{FF2B5EF4-FFF2-40B4-BE49-F238E27FC236}">
                      <a16:creationId xmlns:a16="http://schemas.microsoft.com/office/drawing/2014/main" id="{CD1923FC-C68A-D349-9188-F058367D05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5096" name="Line 682">
                <a:extLst>
                  <a:ext uri="{FF2B5EF4-FFF2-40B4-BE49-F238E27FC236}">
                    <a16:creationId xmlns:a16="http://schemas.microsoft.com/office/drawing/2014/main" id="{7FE5ECD5-8B27-6D49-8AAA-CCB6EF3AD1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97" name="Line 683">
                <a:extLst>
                  <a:ext uri="{FF2B5EF4-FFF2-40B4-BE49-F238E27FC236}">
                    <a16:creationId xmlns:a16="http://schemas.microsoft.com/office/drawing/2014/main" id="{32497585-150E-C947-B3D4-C30B4831AF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975" name="Group 684">
              <a:extLst>
                <a:ext uri="{FF2B5EF4-FFF2-40B4-BE49-F238E27FC236}">
                  <a16:creationId xmlns:a16="http://schemas.microsoft.com/office/drawing/2014/main" id="{ADFA38B9-C05C-DF40-926C-E184EE4277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35084" name="Oval 407">
                <a:extLst>
                  <a:ext uri="{FF2B5EF4-FFF2-40B4-BE49-F238E27FC236}">
                    <a16:creationId xmlns:a16="http://schemas.microsoft.com/office/drawing/2014/main" id="{E30EA86D-3589-FC48-BD58-7C6DFA6D6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085" name="Rectangle 410">
                <a:extLst>
                  <a:ext uri="{FF2B5EF4-FFF2-40B4-BE49-F238E27FC236}">
                    <a16:creationId xmlns:a16="http://schemas.microsoft.com/office/drawing/2014/main" id="{5897A3CA-537F-574A-8901-4B6DFA8AE5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086" name="Oval 411">
                <a:extLst>
                  <a:ext uri="{FF2B5EF4-FFF2-40B4-BE49-F238E27FC236}">
                    <a16:creationId xmlns:a16="http://schemas.microsoft.com/office/drawing/2014/main" id="{BD8ACAEC-7AAD-224A-8B3E-DE049A717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087" name="Group 688">
                <a:extLst>
                  <a:ext uri="{FF2B5EF4-FFF2-40B4-BE49-F238E27FC236}">
                    <a16:creationId xmlns:a16="http://schemas.microsoft.com/office/drawing/2014/main" id="{AAB98947-E88B-0F49-8203-1A48AC682B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5090" name="Freeform 689">
                  <a:extLst>
                    <a:ext uri="{FF2B5EF4-FFF2-40B4-BE49-F238E27FC236}">
                      <a16:creationId xmlns:a16="http://schemas.microsoft.com/office/drawing/2014/main" id="{504A3B36-F8EF-814E-AE31-5511EDFDCB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091" name="Freeform 690">
                  <a:extLst>
                    <a:ext uri="{FF2B5EF4-FFF2-40B4-BE49-F238E27FC236}">
                      <a16:creationId xmlns:a16="http://schemas.microsoft.com/office/drawing/2014/main" id="{BC74FA34-0706-9840-815C-0DC252701C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5088" name="Line 691">
                <a:extLst>
                  <a:ext uri="{FF2B5EF4-FFF2-40B4-BE49-F238E27FC236}">
                    <a16:creationId xmlns:a16="http://schemas.microsoft.com/office/drawing/2014/main" id="{8CCB6E2D-1DEA-0C41-8435-B3A1DD86C4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89" name="Line 692">
                <a:extLst>
                  <a:ext uri="{FF2B5EF4-FFF2-40B4-BE49-F238E27FC236}">
                    <a16:creationId xmlns:a16="http://schemas.microsoft.com/office/drawing/2014/main" id="{5A044EAC-12C8-7847-823B-7D466DC558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976" name="Line 693">
              <a:extLst>
                <a:ext uri="{FF2B5EF4-FFF2-40B4-BE49-F238E27FC236}">
                  <a16:creationId xmlns:a16="http://schemas.microsoft.com/office/drawing/2014/main" id="{36A9610A-7ABF-C647-B51D-1B87056BFA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4977" name="Group 694">
              <a:extLst>
                <a:ext uri="{FF2B5EF4-FFF2-40B4-BE49-F238E27FC236}">
                  <a16:creationId xmlns:a16="http://schemas.microsoft.com/office/drawing/2014/main" id="{DA789EA1-42F2-E740-9346-B0792FE76E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35076" name="Oval 407">
                <a:extLst>
                  <a:ext uri="{FF2B5EF4-FFF2-40B4-BE49-F238E27FC236}">
                    <a16:creationId xmlns:a16="http://schemas.microsoft.com/office/drawing/2014/main" id="{A58FB4B0-CD1D-0746-866E-993E366A7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077" name="Rectangle 410">
                <a:extLst>
                  <a:ext uri="{FF2B5EF4-FFF2-40B4-BE49-F238E27FC236}">
                    <a16:creationId xmlns:a16="http://schemas.microsoft.com/office/drawing/2014/main" id="{A580722C-AF48-FA47-B4E2-D9A6320AF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078" name="Oval 411">
                <a:extLst>
                  <a:ext uri="{FF2B5EF4-FFF2-40B4-BE49-F238E27FC236}">
                    <a16:creationId xmlns:a16="http://schemas.microsoft.com/office/drawing/2014/main" id="{C7744EF4-D77C-6743-9DD7-671D37D561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079" name="Group 698">
                <a:extLst>
                  <a:ext uri="{FF2B5EF4-FFF2-40B4-BE49-F238E27FC236}">
                    <a16:creationId xmlns:a16="http://schemas.microsoft.com/office/drawing/2014/main" id="{F8F76671-65E7-0A45-B42E-CA855C4689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5082" name="Freeform 699">
                  <a:extLst>
                    <a:ext uri="{FF2B5EF4-FFF2-40B4-BE49-F238E27FC236}">
                      <a16:creationId xmlns:a16="http://schemas.microsoft.com/office/drawing/2014/main" id="{FDDD75F8-30EF-5947-A24A-F409638422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083" name="Freeform 700">
                  <a:extLst>
                    <a:ext uri="{FF2B5EF4-FFF2-40B4-BE49-F238E27FC236}">
                      <a16:creationId xmlns:a16="http://schemas.microsoft.com/office/drawing/2014/main" id="{78C05966-313E-5844-A2D5-FECC3F72BB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5080" name="Line 701">
                <a:extLst>
                  <a:ext uri="{FF2B5EF4-FFF2-40B4-BE49-F238E27FC236}">
                    <a16:creationId xmlns:a16="http://schemas.microsoft.com/office/drawing/2014/main" id="{00AFD9C3-BDE9-6A46-B431-0E1E5947F2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81" name="Line 702">
                <a:extLst>
                  <a:ext uri="{FF2B5EF4-FFF2-40B4-BE49-F238E27FC236}">
                    <a16:creationId xmlns:a16="http://schemas.microsoft.com/office/drawing/2014/main" id="{9CF5667D-B5E4-024E-880C-A2F175C43C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978" name="Group 712">
              <a:extLst>
                <a:ext uri="{FF2B5EF4-FFF2-40B4-BE49-F238E27FC236}">
                  <a16:creationId xmlns:a16="http://schemas.microsoft.com/office/drawing/2014/main" id="{F6EF3161-3BC0-3141-97D0-7F645F7A03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35068" name="Oval 407">
                <a:extLst>
                  <a:ext uri="{FF2B5EF4-FFF2-40B4-BE49-F238E27FC236}">
                    <a16:creationId xmlns:a16="http://schemas.microsoft.com/office/drawing/2014/main" id="{74F9DDC5-9D8C-8343-AD44-7689D591C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069" name="Rectangle 410">
                <a:extLst>
                  <a:ext uri="{FF2B5EF4-FFF2-40B4-BE49-F238E27FC236}">
                    <a16:creationId xmlns:a16="http://schemas.microsoft.com/office/drawing/2014/main" id="{E5D87AF0-7AB1-E149-9377-595742CC4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070" name="Oval 411">
                <a:extLst>
                  <a:ext uri="{FF2B5EF4-FFF2-40B4-BE49-F238E27FC236}">
                    <a16:creationId xmlns:a16="http://schemas.microsoft.com/office/drawing/2014/main" id="{11F9E88F-2D83-A245-B275-9D71A2247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071" name="Group 716">
                <a:extLst>
                  <a:ext uri="{FF2B5EF4-FFF2-40B4-BE49-F238E27FC236}">
                    <a16:creationId xmlns:a16="http://schemas.microsoft.com/office/drawing/2014/main" id="{B4C2DCC2-230A-2B40-8C14-C03FB56CA7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5074" name="Freeform 717">
                  <a:extLst>
                    <a:ext uri="{FF2B5EF4-FFF2-40B4-BE49-F238E27FC236}">
                      <a16:creationId xmlns:a16="http://schemas.microsoft.com/office/drawing/2014/main" id="{BCF77953-3152-E841-9ED5-1BD26344B0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075" name="Freeform 718">
                  <a:extLst>
                    <a:ext uri="{FF2B5EF4-FFF2-40B4-BE49-F238E27FC236}">
                      <a16:creationId xmlns:a16="http://schemas.microsoft.com/office/drawing/2014/main" id="{B566EE1C-3B7B-BA4F-80F4-502092E188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5072" name="Line 719">
                <a:extLst>
                  <a:ext uri="{FF2B5EF4-FFF2-40B4-BE49-F238E27FC236}">
                    <a16:creationId xmlns:a16="http://schemas.microsoft.com/office/drawing/2014/main" id="{94A7DCCA-132D-4B41-A8CB-9950E86340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73" name="Line 720">
                <a:extLst>
                  <a:ext uri="{FF2B5EF4-FFF2-40B4-BE49-F238E27FC236}">
                    <a16:creationId xmlns:a16="http://schemas.microsoft.com/office/drawing/2014/main" id="{25D74FA5-38BF-8441-BEF5-D657DF28E3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979" name="Group 721">
              <a:extLst>
                <a:ext uri="{FF2B5EF4-FFF2-40B4-BE49-F238E27FC236}">
                  <a16:creationId xmlns:a16="http://schemas.microsoft.com/office/drawing/2014/main" id="{DB565D7E-5582-0243-97F2-1E8B34AD77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35060" name="Oval 407">
                <a:extLst>
                  <a:ext uri="{FF2B5EF4-FFF2-40B4-BE49-F238E27FC236}">
                    <a16:creationId xmlns:a16="http://schemas.microsoft.com/office/drawing/2014/main" id="{70006F75-935B-EE45-AB4F-6AA3D6993B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061" name="Rectangle 410">
                <a:extLst>
                  <a:ext uri="{FF2B5EF4-FFF2-40B4-BE49-F238E27FC236}">
                    <a16:creationId xmlns:a16="http://schemas.microsoft.com/office/drawing/2014/main" id="{53780196-1010-CD41-BA34-9EAF2E2A8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062" name="Oval 411">
                <a:extLst>
                  <a:ext uri="{FF2B5EF4-FFF2-40B4-BE49-F238E27FC236}">
                    <a16:creationId xmlns:a16="http://schemas.microsoft.com/office/drawing/2014/main" id="{B4CAB597-6B4F-E748-9F6C-63A6F48205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063" name="Group 725">
                <a:extLst>
                  <a:ext uri="{FF2B5EF4-FFF2-40B4-BE49-F238E27FC236}">
                    <a16:creationId xmlns:a16="http://schemas.microsoft.com/office/drawing/2014/main" id="{50F6552C-F4C2-DE4D-87F8-CD1AD46A69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5066" name="Freeform 726">
                  <a:extLst>
                    <a:ext uri="{FF2B5EF4-FFF2-40B4-BE49-F238E27FC236}">
                      <a16:creationId xmlns:a16="http://schemas.microsoft.com/office/drawing/2014/main" id="{DB249843-D303-8A4C-9A95-3395E9E4A3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067" name="Freeform 727">
                  <a:extLst>
                    <a:ext uri="{FF2B5EF4-FFF2-40B4-BE49-F238E27FC236}">
                      <a16:creationId xmlns:a16="http://schemas.microsoft.com/office/drawing/2014/main" id="{615170D5-AE28-D645-A8BC-F0C00BFE6B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5064" name="Line 728">
                <a:extLst>
                  <a:ext uri="{FF2B5EF4-FFF2-40B4-BE49-F238E27FC236}">
                    <a16:creationId xmlns:a16="http://schemas.microsoft.com/office/drawing/2014/main" id="{E8C97DC8-DDA8-064E-A0B9-2CC3733B6C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65" name="Line 729">
                <a:extLst>
                  <a:ext uri="{FF2B5EF4-FFF2-40B4-BE49-F238E27FC236}">
                    <a16:creationId xmlns:a16="http://schemas.microsoft.com/office/drawing/2014/main" id="{F12A0978-AAEA-F94C-80DA-4FB8D1F4DA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980" name="Text Box 580">
              <a:extLst>
                <a:ext uri="{FF2B5EF4-FFF2-40B4-BE49-F238E27FC236}">
                  <a16:creationId xmlns:a16="http://schemas.microsoft.com/office/drawing/2014/main" id="{AB308C24-4B53-D044-AD1C-E860776A8C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mobile network</a:t>
              </a:r>
            </a:p>
          </p:txBody>
        </p:sp>
        <p:sp>
          <p:nvSpPr>
            <p:cNvPr id="34981" name="Text Box 580">
              <a:extLst>
                <a:ext uri="{FF2B5EF4-FFF2-40B4-BE49-F238E27FC236}">
                  <a16:creationId xmlns:a16="http://schemas.microsoft.com/office/drawing/2014/main" id="{C3CE9C3C-140C-DC45-B5BF-7179F0FCE4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global ISP</a:t>
              </a:r>
            </a:p>
          </p:txBody>
        </p:sp>
        <p:sp>
          <p:nvSpPr>
            <p:cNvPr id="34982" name="Text Box 580">
              <a:extLst>
                <a:ext uri="{FF2B5EF4-FFF2-40B4-BE49-F238E27FC236}">
                  <a16:creationId xmlns:a16="http://schemas.microsoft.com/office/drawing/2014/main" id="{B0228A7E-1499-6E4A-AACF-C442C64242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regional ISP</a:t>
              </a:r>
            </a:p>
          </p:txBody>
        </p:sp>
        <p:sp>
          <p:nvSpPr>
            <p:cNvPr id="34983" name="Text Box 580">
              <a:extLst>
                <a:ext uri="{FF2B5EF4-FFF2-40B4-BE49-F238E27FC236}">
                  <a16:creationId xmlns:a16="http://schemas.microsoft.com/office/drawing/2014/main" id="{2740D40E-69E9-924B-9F3E-E04A4C2E08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network</a:t>
              </a:r>
            </a:p>
          </p:txBody>
        </p:sp>
        <p:sp>
          <p:nvSpPr>
            <p:cNvPr id="34984" name="Text Box 580">
              <a:extLst>
                <a:ext uri="{FF2B5EF4-FFF2-40B4-BE49-F238E27FC236}">
                  <a16:creationId xmlns:a16="http://schemas.microsoft.com/office/drawing/2014/main" id="{634BE047-877E-5F40-A2E9-9B4B89E416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       network</a:t>
              </a:r>
            </a:p>
          </p:txBody>
        </p:sp>
        <p:pic>
          <p:nvPicPr>
            <p:cNvPr id="34985" name="Picture 269" descr="cell_tower_radiation copy">
              <a:extLst>
                <a:ext uri="{FF2B5EF4-FFF2-40B4-BE49-F238E27FC236}">
                  <a16:creationId xmlns:a16="http://schemas.microsoft.com/office/drawing/2014/main" id="{5F7695A6-44E7-E842-B295-EB2228E695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4986" name="Group 347">
              <a:extLst>
                <a:ext uri="{FF2B5EF4-FFF2-40B4-BE49-F238E27FC236}">
                  <a16:creationId xmlns:a16="http://schemas.microsoft.com/office/drawing/2014/main" id="{565CFBFC-B121-B442-AD04-6AFD71CA21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849" name="Oval 848">
                <a:extLst>
                  <a:ext uri="{FF2B5EF4-FFF2-40B4-BE49-F238E27FC236}">
                    <a16:creationId xmlns:a16="http://schemas.microsoft.com/office/drawing/2014/main" id="{913E63A6-2D36-4645-A3DB-101F23F76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56" y="1693807"/>
                <a:ext cx="1124534" cy="31966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850" name="Rectangle 849">
                <a:extLst>
                  <a:ext uri="{FF2B5EF4-FFF2-40B4-BE49-F238E27FC236}">
                    <a16:creationId xmlns:a16="http://schemas.microsoft.com/office/drawing/2014/main" id="{E7468316-FEAC-164C-BB3D-87BECB1ACF7D}"/>
                  </a:ext>
                </a:extLst>
              </p:cNvPr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51" name="Oval 850">
                <a:extLst>
                  <a:ext uri="{FF2B5EF4-FFF2-40B4-BE49-F238E27FC236}">
                    <a16:creationId xmlns:a16="http://schemas.microsoft.com/office/drawing/2014/main" id="{17087F06-FDF2-F14B-8725-32E42F231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0827" y="1575075"/>
                <a:ext cx="1124534" cy="31966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852" name="Freeform 851">
                <a:extLst>
                  <a:ext uri="{FF2B5EF4-FFF2-40B4-BE49-F238E27FC236}">
                    <a16:creationId xmlns:a16="http://schemas.microsoft.com/office/drawing/2014/main" id="{A90F3F53-6847-A041-BCBC-FD7E98F94EE6}"/>
                  </a:ext>
                </a:extLst>
              </p:cNvPr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53" name="Freeform 852">
                <a:extLst>
                  <a:ext uri="{FF2B5EF4-FFF2-40B4-BE49-F238E27FC236}">
                    <a16:creationId xmlns:a16="http://schemas.microsoft.com/office/drawing/2014/main" id="{992A6B5F-2E4E-E940-B315-4552C3E75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989" y="1632918"/>
                <a:ext cx="660211" cy="109600"/>
              </a:xfrm>
              <a:custGeom>
                <a:avLst/>
                <a:gdLst>
                  <a:gd name="T0" fmla="*/ 0 w 3723451"/>
                  <a:gd name="T1" fmla="*/ 26814 h 932950"/>
                  <a:gd name="T2" fmla="*/ 116169 w 3723451"/>
                  <a:gd name="T3" fmla="*/ 316 h 932950"/>
                  <a:gd name="T4" fmla="*/ 329051 w 3723451"/>
                  <a:gd name="T5" fmla="*/ 61154 h 932950"/>
                  <a:gd name="T6" fmla="*/ 532143 w 3723451"/>
                  <a:gd name="T7" fmla="*/ 0 h 932950"/>
                  <a:gd name="T8" fmla="*/ 660211 w 3723451"/>
                  <a:gd name="T9" fmla="*/ 24335 h 932950"/>
                  <a:gd name="T10" fmla="*/ 564929 w 3723451"/>
                  <a:gd name="T11" fmla="*/ 54259 h 932950"/>
                  <a:gd name="T12" fmla="*/ 534252 w 3723451"/>
                  <a:gd name="T13" fmla="*/ 46192 h 932950"/>
                  <a:gd name="T14" fmla="*/ 332791 w 3723451"/>
                  <a:gd name="T15" fmla="*/ 109600 h 932950"/>
                  <a:gd name="T16" fmla="*/ 126177 w 3723451"/>
                  <a:gd name="T17" fmla="*/ 48524 h 932950"/>
                  <a:gd name="T18" fmla="*/ 92772 w 3723451"/>
                  <a:gd name="T19" fmla="*/ 55116 h 932950"/>
                  <a:gd name="T20" fmla="*/ 0 w 3723451"/>
                  <a:gd name="T21" fmla="*/ 26814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54" name="Freeform 853">
                <a:extLst>
                  <a:ext uri="{FF2B5EF4-FFF2-40B4-BE49-F238E27FC236}">
                    <a16:creationId xmlns:a16="http://schemas.microsoft.com/office/drawing/2014/main" id="{42805CF5-554A-E94B-873D-E51DE6A04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4666" y="1727297"/>
                <a:ext cx="246672" cy="97422"/>
              </a:xfrm>
              <a:custGeom>
                <a:avLst/>
                <a:gdLst>
                  <a:gd name="T0" fmla="*/ 0 w 1366596"/>
                  <a:gd name="T1" fmla="*/ 0 h 809868"/>
                  <a:gd name="T2" fmla="*/ 246672 w 1366596"/>
                  <a:gd name="T3" fmla="*/ 75281 h 809868"/>
                  <a:gd name="T4" fmla="*/ 156142 w 1366596"/>
                  <a:gd name="T5" fmla="*/ 97422 h 809868"/>
                  <a:gd name="T6" fmla="*/ 830 w 1366596"/>
                  <a:gd name="T7" fmla="*/ 5147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55" name="Freeform 854">
                <a:extLst>
                  <a:ext uri="{FF2B5EF4-FFF2-40B4-BE49-F238E27FC236}">
                    <a16:creationId xmlns:a16="http://schemas.microsoft.com/office/drawing/2014/main" id="{43CD25B2-A4A7-9044-B36E-CF3409873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8479" y="1730340"/>
                <a:ext cx="243046" cy="97422"/>
              </a:xfrm>
              <a:custGeom>
                <a:avLst/>
                <a:gdLst>
                  <a:gd name="T0" fmla="*/ 239728 w 1348191"/>
                  <a:gd name="T1" fmla="*/ 0 h 791462"/>
                  <a:gd name="T2" fmla="*/ 243046 w 1348191"/>
                  <a:gd name="T3" fmla="*/ 47012 h 791462"/>
                  <a:gd name="T4" fmla="*/ 87928 w 1348191"/>
                  <a:gd name="T5" fmla="*/ 97422 h 791462"/>
                  <a:gd name="T6" fmla="*/ 0 w 1348191"/>
                  <a:gd name="T7" fmla="*/ 75332 h 791462"/>
                  <a:gd name="T8" fmla="*/ 239728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56" name="Straight Connector 855">
                <a:extLst>
                  <a:ext uri="{FF2B5EF4-FFF2-40B4-BE49-F238E27FC236}">
                    <a16:creationId xmlns:a16="http://schemas.microsoft.com/office/drawing/2014/main" id="{E5A00487-267F-514B-B0CE-40253CDDCEA2}"/>
                  </a:ext>
                </a:extLst>
              </p:cNvPr>
              <p:cNvCxnSpPr>
                <a:cxnSpLocks noChangeShapeType="1"/>
                <a:endCxn id="851" idx="2"/>
              </p:cNvCxnSpPr>
              <p:nvPr/>
            </p:nvCxnSpPr>
            <p:spPr bwMode="auto">
              <a:xfrm flipH="1" flipV="1">
                <a:off x="1870827" y="1736429"/>
                <a:ext cx="3629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7" name="Straight Connector 856">
                <a:extLst>
                  <a:ext uri="{FF2B5EF4-FFF2-40B4-BE49-F238E27FC236}">
                    <a16:creationId xmlns:a16="http://schemas.microsoft.com/office/drawing/2014/main" id="{82F11E68-A3C1-AF41-B174-BA7B2FE04E9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5361" y="1733386"/>
                <a:ext cx="3629" cy="124821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4987" name="Group 347">
              <a:extLst>
                <a:ext uri="{FF2B5EF4-FFF2-40B4-BE49-F238E27FC236}">
                  <a16:creationId xmlns:a16="http://schemas.microsoft.com/office/drawing/2014/main" id="{B14D0A81-962A-544F-BB4E-0DCF20968E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840" name="Oval 839">
                <a:extLst>
                  <a:ext uri="{FF2B5EF4-FFF2-40B4-BE49-F238E27FC236}">
                    <a16:creationId xmlns:a16="http://schemas.microsoft.com/office/drawing/2014/main" id="{5C4E7D73-11E1-3442-9433-A1C002214C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3889" y="1694432"/>
                <a:ext cx="1124534" cy="319666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841" name="Rectangle 840">
                <a:extLst>
                  <a:ext uri="{FF2B5EF4-FFF2-40B4-BE49-F238E27FC236}">
                    <a16:creationId xmlns:a16="http://schemas.microsoft.com/office/drawing/2014/main" id="{ECCF73C1-4CC5-DA44-BEE8-3C69F1CD7661}"/>
                  </a:ext>
                </a:extLst>
              </p:cNvPr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42" name="Oval 841">
                <a:extLst>
                  <a:ext uri="{FF2B5EF4-FFF2-40B4-BE49-F238E27FC236}">
                    <a16:creationId xmlns:a16="http://schemas.microsoft.com/office/drawing/2014/main" id="{1D27EF69-AE79-E941-8CB9-4E38E5D56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0262" y="1575698"/>
                <a:ext cx="1124534" cy="31966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843" name="Freeform 842">
                <a:extLst>
                  <a:ext uri="{FF2B5EF4-FFF2-40B4-BE49-F238E27FC236}">
                    <a16:creationId xmlns:a16="http://schemas.microsoft.com/office/drawing/2014/main" id="{2A2A8514-6188-3741-A17C-FCB793879EBD}"/>
                  </a:ext>
                </a:extLst>
              </p:cNvPr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44" name="Freeform 843">
                <a:extLst>
                  <a:ext uri="{FF2B5EF4-FFF2-40B4-BE49-F238E27FC236}">
                    <a16:creationId xmlns:a16="http://schemas.microsoft.com/office/drawing/2014/main" id="{95FFF2FF-2235-6D44-AC66-0C5D5BF5E0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424" y="1633543"/>
                <a:ext cx="660211" cy="109600"/>
              </a:xfrm>
              <a:custGeom>
                <a:avLst/>
                <a:gdLst>
                  <a:gd name="T0" fmla="*/ 0 w 3723451"/>
                  <a:gd name="T1" fmla="*/ 26814 h 932950"/>
                  <a:gd name="T2" fmla="*/ 116169 w 3723451"/>
                  <a:gd name="T3" fmla="*/ 316 h 932950"/>
                  <a:gd name="T4" fmla="*/ 329051 w 3723451"/>
                  <a:gd name="T5" fmla="*/ 61154 h 932950"/>
                  <a:gd name="T6" fmla="*/ 532143 w 3723451"/>
                  <a:gd name="T7" fmla="*/ 0 h 932950"/>
                  <a:gd name="T8" fmla="*/ 660211 w 3723451"/>
                  <a:gd name="T9" fmla="*/ 24335 h 932950"/>
                  <a:gd name="T10" fmla="*/ 564929 w 3723451"/>
                  <a:gd name="T11" fmla="*/ 54259 h 932950"/>
                  <a:gd name="T12" fmla="*/ 534252 w 3723451"/>
                  <a:gd name="T13" fmla="*/ 46192 h 932950"/>
                  <a:gd name="T14" fmla="*/ 332791 w 3723451"/>
                  <a:gd name="T15" fmla="*/ 109600 h 932950"/>
                  <a:gd name="T16" fmla="*/ 126177 w 3723451"/>
                  <a:gd name="T17" fmla="*/ 48524 h 932950"/>
                  <a:gd name="T18" fmla="*/ 92772 w 3723451"/>
                  <a:gd name="T19" fmla="*/ 55116 h 932950"/>
                  <a:gd name="T20" fmla="*/ 0 w 3723451"/>
                  <a:gd name="T21" fmla="*/ 26814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45" name="Freeform 844">
                <a:extLst>
                  <a:ext uri="{FF2B5EF4-FFF2-40B4-BE49-F238E27FC236}">
                    <a16:creationId xmlns:a16="http://schemas.microsoft.com/office/drawing/2014/main" id="{EBBBE5C8-7126-614B-A7F4-AAC12C997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4099" y="1727920"/>
                <a:ext cx="246672" cy="97422"/>
              </a:xfrm>
              <a:custGeom>
                <a:avLst/>
                <a:gdLst>
                  <a:gd name="T0" fmla="*/ 0 w 1366596"/>
                  <a:gd name="T1" fmla="*/ 0 h 809868"/>
                  <a:gd name="T2" fmla="*/ 246672 w 1366596"/>
                  <a:gd name="T3" fmla="*/ 75281 h 809868"/>
                  <a:gd name="T4" fmla="*/ 156142 w 1366596"/>
                  <a:gd name="T5" fmla="*/ 97422 h 809868"/>
                  <a:gd name="T6" fmla="*/ 830 w 1366596"/>
                  <a:gd name="T7" fmla="*/ 5147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46" name="Freeform 845">
                <a:extLst>
                  <a:ext uri="{FF2B5EF4-FFF2-40B4-BE49-F238E27FC236}">
                    <a16:creationId xmlns:a16="http://schemas.microsoft.com/office/drawing/2014/main" id="{B0B218A9-725F-BA44-96D6-59A9D506A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7914" y="1730965"/>
                <a:ext cx="243043" cy="97422"/>
              </a:xfrm>
              <a:custGeom>
                <a:avLst/>
                <a:gdLst>
                  <a:gd name="T0" fmla="*/ 239725 w 1348191"/>
                  <a:gd name="T1" fmla="*/ 0 h 791462"/>
                  <a:gd name="T2" fmla="*/ 243043 w 1348191"/>
                  <a:gd name="T3" fmla="*/ 47012 h 791462"/>
                  <a:gd name="T4" fmla="*/ 87927 w 1348191"/>
                  <a:gd name="T5" fmla="*/ 97422 h 791462"/>
                  <a:gd name="T6" fmla="*/ 0 w 1348191"/>
                  <a:gd name="T7" fmla="*/ 75332 h 791462"/>
                  <a:gd name="T8" fmla="*/ 239725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47" name="Straight Connector 846">
                <a:extLst>
                  <a:ext uri="{FF2B5EF4-FFF2-40B4-BE49-F238E27FC236}">
                    <a16:creationId xmlns:a16="http://schemas.microsoft.com/office/drawing/2014/main" id="{017104F2-7778-9F42-BFDA-4866E1C0E734}"/>
                  </a:ext>
                </a:extLst>
              </p:cNvPr>
              <p:cNvCxnSpPr>
                <a:cxnSpLocks noChangeShapeType="1"/>
                <a:endCxn id="842" idx="2"/>
              </p:cNvCxnSpPr>
              <p:nvPr/>
            </p:nvCxnSpPr>
            <p:spPr bwMode="auto">
              <a:xfrm flipH="1" flipV="1">
                <a:off x="1870262" y="1737054"/>
                <a:ext cx="3626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8" name="Straight Connector 847">
                <a:extLst>
                  <a:ext uri="{FF2B5EF4-FFF2-40B4-BE49-F238E27FC236}">
                    <a16:creationId xmlns:a16="http://schemas.microsoft.com/office/drawing/2014/main" id="{CB646A6C-8746-8840-B976-0B59EAF85B1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4797" y="1734009"/>
                <a:ext cx="3626" cy="12482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4988" name="Group 347">
              <a:extLst>
                <a:ext uri="{FF2B5EF4-FFF2-40B4-BE49-F238E27FC236}">
                  <a16:creationId xmlns:a16="http://schemas.microsoft.com/office/drawing/2014/main" id="{B408E64E-B8C8-124E-9F55-EEA9E2B34E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831" name="Oval 830">
                <a:extLst>
                  <a:ext uri="{FF2B5EF4-FFF2-40B4-BE49-F238E27FC236}">
                    <a16:creationId xmlns:a16="http://schemas.microsoft.com/office/drawing/2014/main" id="{B4287F9C-61B4-7242-95FA-2178E8477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6391" y="1694419"/>
                <a:ext cx="1124534" cy="31966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832" name="Rectangle 831">
                <a:extLst>
                  <a:ext uri="{FF2B5EF4-FFF2-40B4-BE49-F238E27FC236}">
                    <a16:creationId xmlns:a16="http://schemas.microsoft.com/office/drawing/2014/main" id="{E22E5766-1C4B-9849-B636-24D00819CF48}"/>
                  </a:ext>
                </a:extLst>
              </p:cNvPr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33" name="Oval 832">
                <a:extLst>
                  <a:ext uri="{FF2B5EF4-FFF2-40B4-BE49-F238E27FC236}">
                    <a16:creationId xmlns:a16="http://schemas.microsoft.com/office/drawing/2014/main" id="{CB29C6A3-42AF-7A40-A163-E0EDE84C2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2762" y="1575686"/>
                <a:ext cx="1124534" cy="31966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834" name="Freeform 833">
                <a:extLst>
                  <a:ext uri="{FF2B5EF4-FFF2-40B4-BE49-F238E27FC236}">
                    <a16:creationId xmlns:a16="http://schemas.microsoft.com/office/drawing/2014/main" id="{70501408-C05F-1745-883E-79539942A171}"/>
                  </a:ext>
                </a:extLst>
              </p:cNvPr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35" name="Freeform 834">
                <a:extLst>
                  <a:ext uri="{FF2B5EF4-FFF2-40B4-BE49-F238E27FC236}">
                    <a16:creationId xmlns:a16="http://schemas.microsoft.com/office/drawing/2014/main" id="{A7F78F0C-ADDD-EA4B-9309-A04507ECA0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4924" y="1633530"/>
                <a:ext cx="660211" cy="109600"/>
              </a:xfrm>
              <a:custGeom>
                <a:avLst/>
                <a:gdLst>
                  <a:gd name="T0" fmla="*/ 0 w 3723451"/>
                  <a:gd name="T1" fmla="*/ 26814 h 932950"/>
                  <a:gd name="T2" fmla="*/ 116169 w 3723451"/>
                  <a:gd name="T3" fmla="*/ 316 h 932950"/>
                  <a:gd name="T4" fmla="*/ 329051 w 3723451"/>
                  <a:gd name="T5" fmla="*/ 61154 h 932950"/>
                  <a:gd name="T6" fmla="*/ 532143 w 3723451"/>
                  <a:gd name="T7" fmla="*/ 0 h 932950"/>
                  <a:gd name="T8" fmla="*/ 660211 w 3723451"/>
                  <a:gd name="T9" fmla="*/ 24335 h 932950"/>
                  <a:gd name="T10" fmla="*/ 564929 w 3723451"/>
                  <a:gd name="T11" fmla="*/ 54259 h 932950"/>
                  <a:gd name="T12" fmla="*/ 534252 w 3723451"/>
                  <a:gd name="T13" fmla="*/ 46192 h 932950"/>
                  <a:gd name="T14" fmla="*/ 332791 w 3723451"/>
                  <a:gd name="T15" fmla="*/ 109600 h 932950"/>
                  <a:gd name="T16" fmla="*/ 126177 w 3723451"/>
                  <a:gd name="T17" fmla="*/ 48524 h 932950"/>
                  <a:gd name="T18" fmla="*/ 92772 w 3723451"/>
                  <a:gd name="T19" fmla="*/ 55116 h 932950"/>
                  <a:gd name="T20" fmla="*/ 0 w 3723451"/>
                  <a:gd name="T21" fmla="*/ 26814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36" name="Freeform 835">
                <a:extLst>
                  <a:ext uri="{FF2B5EF4-FFF2-40B4-BE49-F238E27FC236}">
                    <a16:creationId xmlns:a16="http://schemas.microsoft.com/office/drawing/2014/main" id="{7B7CBBA7-645A-3041-BD69-98DF1C353C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601" y="1727909"/>
                <a:ext cx="246672" cy="97422"/>
              </a:xfrm>
              <a:custGeom>
                <a:avLst/>
                <a:gdLst>
                  <a:gd name="T0" fmla="*/ 0 w 1366596"/>
                  <a:gd name="T1" fmla="*/ 0 h 809868"/>
                  <a:gd name="T2" fmla="*/ 246672 w 1366596"/>
                  <a:gd name="T3" fmla="*/ 75281 h 809868"/>
                  <a:gd name="T4" fmla="*/ 156142 w 1366596"/>
                  <a:gd name="T5" fmla="*/ 97422 h 809868"/>
                  <a:gd name="T6" fmla="*/ 830 w 1366596"/>
                  <a:gd name="T7" fmla="*/ 5147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37" name="Freeform 836">
                <a:extLst>
                  <a:ext uri="{FF2B5EF4-FFF2-40B4-BE49-F238E27FC236}">
                    <a16:creationId xmlns:a16="http://schemas.microsoft.com/office/drawing/2014/main" id="{637D19B4-DCC7-9C46-BC0A-93229241AC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414" y="1730952"/>
                <a:ext cx="243046" cy="97422"/>
              </a:xfrm>
              <a:custGeom>
                <a:avLst/>
                <a:gdLst>
                  <a:gd name="T0" fmla="*/ 239728 w 1348191"/>
                  <a:gd name="T1" fmla="*/ 0 h 791462"/>
                  <a:gd name="T2" fmla="*/ 243046 w 1348191"/>
                  <a:gd name="T3" fmla="*/ 47012 h 791462"/>
                  <a:gd name="T4" fmla="*/ 87928 w 1348191"/>
                  <a:gd name="T5" fmla="*/ 97422 h 791462"/>
                  <a:gd name="T6" fmla="*/ 0 w 1348191"/>
                  <a:gd name="T7" fmla="*/ 75332 h 791462"/>
                  <a:gd name="T8" fmla="*/ 239728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38" name="Straight Connector 837">
                <a:extLst>
                  <a:ext uri="{FF2B5EF4-FFF2-40B4-BE49-F238E27FC236}">
                    <a16:creationId xmlns:a16="http://schemas.microsoft.com/office/drawing/2014/main" id="{12CBF0E9-6F45-7D44-AE96-69E180136161}"/>
                  </a:ext>
                </a:extLst>
              </p:cNvPr>
              <p:cNvCxnSpPr>
                <a:cxnSpLocks noChangeShapeType="1"/>
                <a:endCxn id="833" idx="2"/>
              </p:cNvCxnSpPr>
              <p:nvPr/>
            </p:nvCxnSpPr>
            <p:spPr bwMode="auto">
              <a:xfrm flipH="1" flipV="1">
                <a:off x="1872762" y="1737041"/>
                <a:ext cx="3629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9" name="Straight Connector 838">
                <a:extLst>
                  <a:ext uri="{FF2B5EF4-FFF2-40B4-BE49-F238E27FC236}">
                    <a16:creationId xmlns:a16="http://schemas.microsoft.com/office/drawing/2014/main" id="{5FF3B992-E6DF-CD40-911C-103AC25F8BE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7297" y="1733997"/>
                <a:ext cx="3629" cy="124821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4989" name="Group 347">
              <a:extLst>
                <a:ext uri="{FF2B5EF4-FFF2-40B4-BE49-F238E27FC236}">
                  <a16:creationId xmlns:a16="http://schemas.microsoft.com/office/drawing/2014/main" id="{2257BE94-53A8-1F4D-AA16-E7554A9073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822" name="Oval 821">
                <a:extLst>
                  <a:ext uri="{FF2B5EF4-FFF2-40B4-BE49-F238E27FC236}">
                    <a16:creationId xmlns:a16="http://schemas.microsoft.com/office/drawing/2014/main" id="{2056C4D0-C2F8-B44F-AB8F-5F10AB85C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3456" y="1695321"/>
                <a:ext cx="1126842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823" name="Rectangle 822">
                <a:extLst>
                  <a:ext uri="{FF2B5EF4-FFF2-40B4-BE49-F238E27FC236}">
                    <a16:creationId xmlns:a16="http://schemas.microsoft.com/office/drawing/2014/main" id="{8B793DAA-6C94-6F4C-BD21-A9A3ED8C305F}"/>
                  </a:ext>
                </a:extLst>
              </p:cNvPr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id="{DA1109F0-A341-494F-BF06-45B202FEC1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69120" y="1575277"/>
                <a:ext cx="1126842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825" name="Freeform 824">
                <a:extLst>
                  <a:ext uri="{FF2B5EF4-FFF2-40B4-BE49-F238E27FC236}">
                    <a16:creationId xmlns:a16="http://schemas.microsoft.com/office/drawing/2014/main" id="{C5FE3A9A-74EB-674B-9191-D8AB6AA00563}"/>
                  </a:ext>
                </a:extLst>
              </p:cNvPr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6" name="Freeform 825">
                <a:extLst>
                  <a:ext uri="{FF2B5EF4-FFF2-40B4-BE49-F238E27FC236}">
                    <a16:creationId xmlns:a16="http://schemas.microsoft.com/office/drawing/2014/main" id="{F57579B4-DA07-AA49-9496-94AF6F6A6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3157" y="1631768"/>
                <a:ext cx="663105" cy="112983"/>
              </a:xfrm>
              <a:custGeom>
                <a:avLst/>
                <a:gdLst>
                  <a:gd name="T0" fmla="*/ 0 w 3723451"/>
                  <a:gd name="T1" fmla="*/ 27641 h 932950"/>
                  <a:gd name="T2" fmla="*/ 116678 w 3723451"/>
                  <a:gd name="T3" fmla="*/ 326 h 932950"/>
                  <a:gd name="T4" fmla="*/ 330493 w 3723451"/>
                  <a:gd name="T5" fmla="*/ 63042 h 932950"/>
                  <a:gd name="T6" fmla="*/ 534476 w 3723451"/>
                  <a:gd name="T7" fmla="*/ 0 h 932950"/>
                  <a:gd name="T8" fmla="*/ 663105 w 3723451"/>
                  <a:gd name="T9" fmla="*/ 25086 h 932950"/>
                  <a:gd name="T10" fmla="*/ 567405 w 3723451"/>
                  <a:gd name="T11" fmla="*/ 55934 h 932950"/>
                  <a:gd name="T12" fmla="*/ 536594 w 3723451"/>
                  <a:gd name="T13" fmla="*/ 47618 h 932950"/>
                  <a:gd name="T14" fmla="*/ 334250 w 3723451"/>
                  <a:gd name="T15" fmla="*/ 112983 h 932950"/>
                  <a:gd name="T16" fmla="*/ 126730 w 3723451"/>
                  <a:gd name="T17" fmla="*/ 50022 h 932950"/>
                  <a:gd name="T18" fmla="*/ 93179 w 3723451"/>
                  <a:gd name="T19" fmla="*/ 56817 h 932950"/>
                  <a:gd name="T20" fmla="*/ 0 w 3723451"/>
                  <a:gd name="T21" fmla="*/ 27641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27" name="Freeform 826">
                <a:extLst>
                  <a:ext uri="{FF2B5EF4-FFF2-40B4-BE49-F238E27FC236}">
                    <a16:creationId xmlns:a16="http://schemas.microsoft.com/office/drawing/2014/main" id="{481CB9F4-433E-8047-9084-BAA4B3CCF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558" y="1727098"/>
                <a:ext cx="242704" cy="95328"/>
              </a:xfrm>
              <a:custGeom>
                <a:avLst/>
                <a:gdLst>
                  <a:gd name="T0" fmla="*/ 0 w 1366596"/>
                  <a:gd name="T1" fmla="*/ 0 h 809868"/>
                  <a:gd name="T2" fmla="*/ 242704 w 1366596"/>
                  <a:gd name="T3" fmla="*/ 73663 h 809868"/>
                  <a:gd name="T4" fmla="*/ 153631 w 1366596"/>
                  <a:gd name="T5" fmla="*/ 95328 h 809868"/>
                  <a:gd name="T6" fmla="*/ 817 w 1366596"/>
                  <a:gd name="T7" fmla="*/ 50372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28" name="Freeform 827">
                <a:extLst>
                  <a:ext uri="{FF2B5EF4-FFF2-40B4-BE49-F238E27FC236}">
                    <a16:creationId xmlns:a16="http://schemas.microsoft.com/office/drawing/2014/main" id="{9D3288D7-6EA2-1F41-B73F-2BCF3F4B61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156" y="1730628"/>
                <a:ext cx="238369" cy="95330"/>
              </a:xfrm>
              <a:custGeom>
                <a:avLst/>
                <a:gdLst>
                  <a:gd name="T0" fmla="*/ 235115 w 1348191"/>
                  <a:gd name="T1" fmla="*/ 0 h 791462"/>
                  <a:gd name="T2" fmla="*/ 238369 w 1348191"/>
                  <a:gd name="T3" fmla="*/ 46002 h 791462"/>
                  <a:gd name="T4" fmla="*/ 86236 w 1348191"/>
                  <a:gd name="T5" fmla="*/ 95330 h 791462"/>
                  <a:gd name="T6" fmla="*/ 0 w 1348191"/>
                  <a:gd name="T7" fmla="*/ 73714 h 791462"/>
                  <a:gd name="T8" fmla="*/ 235115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29" name="Straight Connector 828">
                <a:extLst>
                  <a:ext uri="{FF2B5EF4-FFF2-40B4-BE49-F238E27FC236}">
                    <a16:creationId xmlns:a16="http://schemas.microsoft.com/office/drawing/2014/main" id="{A88894A7-51A6-D847-B3B4-E1076EF272F2}"/>
                  </a:ext>
                </a:extLst>
              </p:cNvPr>
              <p:cNvCxnSpPr>
                <a:cxnSpLocks noChangeShapeType="1"/>
                <a:endCxn id="824" idx="2"/>
              </p:cNvCxnSpPr>
              <p:nvPr/>
            </p:nvCxnSpPr>
            <p:spPr bwMode="auto">
              <a:xfrm flipH="1" flipV="1">
                <a:off x="1869120" y="1737689"/>
                <a:ext cx="4335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0" name="Straight Connector 829">
                <a:extLst>
                  <a:ext uri="{FF2B5EF4-FFF2-40B4-BE49-F238E27FC236}">
                    <a16:creationId xmlns:a16="http://schemas.microsoft.com/office/drawing/2014/main" id="{3935DC12-AEE1-484C-A95E-54F94126B32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5962" y="1734160"/>
                <a:ext cx="4335" cy="1235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4990" name="Group 347">
              <a:extLst>
                <a:ext uri="{FF2B5EF4-FFF2-40B4-BE49-F238E27FC236}">
                  <a16:creationId xmlns:a16="http://schemas.microsoft.com/office/drawing/2014/main" id="{0C7C564F-CAAB-5940-99CC-0F3710CAD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813" name="Oval 812">
                <a:extLst>
                  <a:ext uri="{FF2B5EF4-FFF2-40B4-BE49-F238E27FC236}">
                    <a16:creationId xmlns:a16="http://schemas.microsoft.com/office/drawing/2014/main" id="{48E4E934-533D-704D-8718-A2D433DA56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878" y="1697859"/>
                <a:ext cx="1126842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814" name="Rectangle 813">
                <a:extLst>
                  <a:ext uri="{FF2B5EF4-FFF2-40B4-BE49-F238E27FC236}">
                    <a16:creationId xmlns:a16="http://schemas.microsoft.com/office/drawing/2014/main" id="{3F6B2881-26C9-A14A-A59B-F2C082E83C35}"/>
                  </a:ext>
                </a:extLst>
              </p:cNvPr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5" name="Oval 814">
                <a:extLst>
                  <a:ext uri="{FF2B5EF4-FFF2-40B4-BE49-F238E27FC236}">
                    <a16:creationId xmlns:a16="http://schemas.microsoft.com/office/drawing/2014/main" id="{30B3A82F-319B-2240-A1F7-12471D52E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0543" y="1577815"/>
                <a:ext cx="1126842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816" name="Freeform 815">
                <a:extLst>
                  <a:ext uri="{FF2B5EF4-FFF2-40B4-BE49-F238E27FC236}">
                    <a16:creationId xmlns:a16="http://schemas.microsoft.com/office/drawing/2014/main" id="{6890F264-6D7F-6D48-9AA4-E257448021AC}"/>
                  </a:ext>
                </a:extLst>
              </p:cNvPr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7" name="Freeform 816">
                <a:extLst>
                  <a:ext uri="{FF2B5EF4-FFF2-40B4-BE49-F238E27FC236}">
                    <a16:creationId xmlns:a16="http://schemas.microsoft.com/office/drawing/2014/main" id="{FB70AEB2-762D-2C46-A39C-31C924C574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4579" y="1634306"/>
                <a:ext cx="663105" cy="112983"/>
              </a:xfrm>
              <a:custGeom>
                <a:avLst/>
                <a:gdLst>
                  <a:gd name="T0" fmla="*/ 0 w 3723451"/>
                  <a:gd name="T1" fmla="*/ 27641 h 932950"/>
                  <a:gd name="T2" fmla="*/ 116678 w 3723451"/>
                  <a:gd name="T3" fmla="*/ 326 h 932950"/>
                  <a:gd name="T4" fmla="*/ 330493 w 3723451"/>
                  <a:gd name="T5" fmla="*/ 63042 h 932950"/>
                  <a:gd name="T6" fmla="*/ 534476 w 3723451"/>
                  <a:gd name="T7" fmla="*/ 0 h 932950"/>
                  <a:gd name="T8" fmla="*/ 663105 w 3723451"/>
                  <a:gd name="T9" fmla="*/ 25086 h 932950"/>
                  <a:gd name="T10" fmla="*/ 567405 w 3723451"/>
                  <a:gd name="T11" fmla="*/ 55934 h 932950"/>
                  <a:gd name="T12" fmla="*/ 536594 w 3723451"/>
                  <a:gd name="T13" fmla="*/ 47618 h 932950"/>
                  <a:gd name="T14" fmla="*/ 334250 w 3723451"/>
                  <a:gd name="T15" fmla="*/ 112983 h 932950"/>
                  <a:gd name="T16" fmla="*/ 126730 w 3723451"/>
                  <a:gd name="T17" fmla="*/ 50022 h 932950"/>
                  <a:gd name="T18" fmla="*/ 93179 w 3723451"/>
                  <a:gd name="T19" fmla="*/ 56817 h 932950"/>
                  <a:gd name="T20" fmla="*/ 0 w 3723451"/>
                  <a:gd name="T21" fmla="*/ 27641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8" name="Freeform 817">
                <a:extLst>
                  <a:ext uri="{FF2B5EF4-FFF2-40B4-BE49-F238E27FC236}">
                    <a16:creationId xmlns:a16="http://schemas.microsoft.com/office/drawing/2014/main" id="{71F546C1-C21A-F241-98F9-D685B16EB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980" y="1729634"/>
                <a:ext cx="242704" cy="95330"/>
              </a:xfrm>
              <a:custGeom>
                <a:avLst/>
                <a:gdLst>
                  <a:gd name="T0" fmla="*/ 0 w 1366596"/>
                  <a:gd name="T1" fmla="*/ 0 h 809868"/>
                  <a:gd name="T2" fmla="*/ 242704 w 1366596"/>
                  <a:gd name="T3" fmla="*/ 73664 h 809868"/>
                  <a:gd name="T4" fmla="*/ 153631 w 1366596"/>
                  <a:gd name="T5" fmla="*/ 95330 h 809868"/>
                  <a:gd name="T6" fmla="*/ 817 w 1366596"/>
                  <a:gd name="T7" fmla="*/ 50373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9" name="Freeform 818">
                <a:extLst>
                  <a:ext uri="{FF2B5EF4-FFF2-40B4-BE49-F238E27FC236}">
                    <a16:creationId xmlns:a16="http://schemas.microsoft.com/office/drawing/2014/main" id="{C8918811-6266-2D41-BAA7-612D2D431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1578" y="1733166"/>
                <a:ext cx="238369" cy="95328"/>
              </a:xfrm>
              <a:custGeom>
                <a:avLst/>
                <a:gdLst>
                  <a:gd name="T0" fmla="*/ 235115 w 1348191"/>
                  <a:gd name="T1" fmla="*/ 0 h 791462"/>
                  <a:gd name="T2" fmla="*/ 238369 w 1348191"/>
                  <a:gd name="T3" fmla="*/ 46001 h 791462"/>
                  <a:gd name="T4" fmla="*/ 86236 w 1348191"/>
                  <a:gd name="T5" fmla="*/ 95328 h 791462"/>
                  <a:gd name="T6" fmla="*/ 0 w 1348191"/>
                  <a:gd name="T7" fmla="*/ 73713 h 791462"/>
                  <a:gd name="T8" fmla="*/ 235115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20" name="Straight Connector 819">
                <a:extLst>
                  <a:ext uri="{FF2B5EF4-FFF2-40B4-BE49-F238E27FC236}">
                    <a16:creationId xmlns:a16="http://schemas.microsoft.com/office/drawing/2014/main" id="{C41EEDC8-1DAD-CF48-A14A-2ED377A3D365}"/>
                  </a:ext>
                </a:extLst>
              </p:cNvPr>
              <p:cNvCxnSpPr>
                <a:cxnSpLocks noChangeShapeType="1"/>
                <a:endCxn id="815" idx="2"/>
              </p:cNvCxnSpPr>
              <p:nvPr/>
            </p:nvCxnSpPr>
            <p:spPr bwMode="auto">
              <a:xfrm flipH="1" flipV="1">
                <a:off x="1870543" y="1740227"/>
                <a:ext cx="4335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1" name="Straight Connector 820">
                <a:extLst>
                  <a:ext uri="{FF2B5EF4-FFF2-40B4-BE49-F238E27FC236}">
                    <a16:creationId xmlns:a16="http://schemas.microsoft.com/office/drawing/2014/main" id="{F62C5C92-3709-6741-A70F-3C381607853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7385" y="1736695"/>
                <a:ext cx="4335" cy="123576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4991" name="Group 347">
              <a:extLst>
                <a:ext uri="{FF2B5EF4-FFF2-40B4-BE49-F238E27FC236}">
                  <a16:creationId xmlns:a16="http://schemas.microsoft.com/office/drawing/2014/main" id="{684C6CC6-3DCF-C44F-B54A-7FD1BCC4C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804" name="Oval 803">
                <a:extLst>
                  <a:ext uri="{FF2B5EF4-FFF2-40B4-BE49-F238E27FC236}">
                    <a16:creationId xmlns:a16="http://schemas.microsoft.com/office/drawing/2014/main" id="{43F0945E-71ED-A246-9E3C-C7A1BB4B8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6349" y="1695744"/>
                <a:ext cx="1122510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805" name="Rectangle 804">
                <a:extLst>
                  <a:ext uri="{FF2B5EF4-FFF2-40B4-BE49-F238E27FC236}">
                    <a16:creationId xmlns:a16="http://schemas.microsoft.com/office/drawing/2014/main" id="{4460B7C6-6859-614A-AA70-630C8C468DF4}"/>
                  </a:ext>
                </a:extLst>
              </p:cNvPr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6" name="Oval 805">
                <a:extLst>
                  <a:ext uri="{FF2B5EF4-FFF2-40B4-BE49-F238E27FC236}">
                    <a16:creationId xmlns:a16="http://schemas.microsoft.com/office/drawing/2014/main" id="{E2803C94-D568-6C40-AE97-105CE30978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2017" y="1575700"/>
                <a:ext cx="1122507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807" name="Freeform 806">
                <a:extLst>
                  <a:ext uri="{FF2B5EF4-FFF2-40B4-BE49-F238E27FC236}">
                    <a16:creationId xmlns:a16="http://schemas.microsoft.com/office/drawing/2014/main" id="{627F8B3D-D269-A04C-80FE-EC742EB9E818}"/>
                  </a:ext>
                </a:extLst>
              </p:cNvPr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8" name="Freeform 807">
                <a:extLst>
                  <a:ext uri="{FF2B5EF4-FFF2-40B4-BE49-F238E27FC236}">
                    <a16:creationId xmlns:a16="http://schemas.microsoft.com/office/drawing/2014/main" id="{1A455A6E-708B-0242-8038-E9C20F2AA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718" y="1632191"/>
                <a:ext cx="663105" cy="112983"/>
              </a:xfrm>
              <a:custGeom>
                <a:avLst/>
                <a:gdLst>
                  <a:gd name="T0" fmla="*/ 0 w 3723451"/>
                  <a:gd name="T1" fmla="*/ 27641 h 932950"/>
                  <a:gd name="T2" fmla="*/ 116678 w 3723451"/>
                  <a:gd name="T3" fmla="*/ 326 h 932950"/>
                  <a:gd name="T4" fmla="*/ 330493 w 3723451"/>
                  <a:gd name="T5" fmla="*/ 63042 h 932950"/>
                  <a:gd name="T6" fmla="*/ 534476 w 3723451"/>
                  <a:gd name="T7" fmla="*/ 0 h 932950"/>
                  <a:gd name="T8" fmla="*/ 663105 w 3723451"/>
                  <a:gd name="T9" fmla="*/ 25086 h 932950"/>
                  <a:gd name="T10" fmla="*/ 567405 w 3723451"/>
                  <a:gd name="T11" fmla="*/ 55934 h 932950"/>
                  <a:gd name="T12" fmla="*/ 536594 w 3723451"/>
                  <a:gd name="T13" fmla="*/ 47618 h 932950"/>
                  <a:gd name="T14" fmla="*/ 334250 w 3723451"/>
                  <a:gd name="T15" fmla="*/ 112983 h 932950"/>
                  <a:gd name="T16" fmla="*/ 126730 w 3723451"/>
                  <a:gd name="T17" fmla="*/ 50022 h 932950"/>
                  <a:gd name="T18" fmla="*/ 93179 w 3723451"/>
                  <a:gd name="T19" fmla="*/ 56817 h 932950"/>
                  <a:gd name="T20" fmla="*/ 0 w 3723451"/>
                  <a:gd name="T21" fmla="*/ 27641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9" name="Freeform 808">
                <a:extLst>
                  <a:ext uri="{FF2B5EF4-FFF2-40B4-BE49-F238E27FC236}">
                    <a16:creationId xmlns:a16="http://schemas.microsoft.com/office/drawing/2014/main" id="{F09396D9-0A3D-6D46-9152-6F400A9E6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5119" y="1727521"/>
                <a:ext cx="247040" cy="95328"/>
              </a:xfrm>
              <a:custGeom>
                <a:avLst/>
                <a:gdLst>
                  <a:gd name="T0" fmla="*/ 0 w 1366596"/>
                  <a:gd name="T1" fmla="*/ 0 h 809868"/>
                  <a:gd name="T2" fmla="*/ 247040 w 1366596"/>
                  <a:gd name="T3" fmla="*/ 73663 h 809868"/>
                  <a:gd name="T4" fmla="*/ 156375 w 1366596"/>
                  <a:gd name="T5" fmla="*/ 95328 h 809868"/>
                  <a:gd name="T6" fmla="*/ 832 w 1366596"/>
                  <a:gd name="T7" fmla="*/ 50372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0" name="Freeform 809">
                <a:extLst>
                  <a:ext uri="{FF2B5EF4-FFF2-40B4-BE49-F238E27FC236}">
                    <a16:creationId xmlns:a16="http://schemas.microsoft.com/office/drawing/2014/main" id="{B661C61F-349D-2D41-A83B-E87453639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8717" y="1731051"/>
                <a:ext cx="242704" cy="95330"/>
              </a:xfrm>
              <a:custGeom>
                <a:avLst/>
                <a:gdLst>
                  <a:gd name="T0" fmla="*/ 239391 w 1348191"/>
                  <a:gd name="T1" fmla="*/ 0 h 791462"/>
                  <a:gd name="T2" fmla="*/ 242704 w 1348191"/>
                  <a:gd name="T3" fmla="*/ 46002 h 791462"/>
                  <a:gd name="T4" fmla="*/ 87804 w 1348191"/>
                  <a:gd name="T5" fmla="*/ 95330 h 791462"/>
                  <a:gd name="T6" fmla="*/ 0 w 1348191"/>
                  <a:gd name="T7" fmla="*/ 73714 h 791462"/>
                  <a:gd name="T8" fmla="*/ 239391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11" name="Straight Connector 810">
                <a:extLst>
                  <a:ext uri="{FF2B5EF4-FFF2-40B4-BE49-F238E27FC236}">
                    <a16:creationId xmlns:a16="http://schemas.microsoft.com/office/drawing/2014/main" id="{1150350E-6E3E-344B-A38E-4D19865AB60C}"/>
                  </a:ext>
                </a:extLst>
              </p:cNvPr>
              <p:cNvCxnSpPr>
                <a:cxnSpLocks noChangeShapeType="1"/>
                <a:endCxn id="806" idx="2"/>
              </p:cNvCxnSpPr>
              <p:nvPr/>
            </p:nvCxnSpPr>
            <p:spPr bwMode="auto">
              <a:xfrm flipH="1" flipV="1">
                <a:off x="1872017" y="1738112"/>
                <a:ext cx="4333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2" name="Straight Connector 811">
                <a:extLst>
                  <a:ext uri="{FF2B5EF4-FFF2-40B4-BE49-F238E27FC236}">
                    <a16:creationId xmlns:a16="http://schemas.microsoft.com/office/drawing/2014/main" id="{E54BEB05-650C-7C40-90BA-CF03D35C53D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4524" y="1734582"/>
                <a:ext cx="4335" cy="1235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4992" name="Group 347">
              <a:extLst>
                <a:ext uri="{FF2B5EF4-FFF2-40B4-BE49-F238E27FC236}">
                  <a16:creationId xmlns:a16="http://schemas.microsoft.com/office/drawing/2014/main" id="{E8CAD934-AA05-C446-85AE-734C80EDD8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795" name="Oval 794">
                <a:extLst>
                  <a:ext uri="{FF2B5EF4-FFF2-40B4-BE49-F238E27FC236}">
                    <a16:creationId xmlns:a16="http://schemas.microsoft.com/office/drawing/2014/main" id="{3E1B5698-47C7-354E-90CD-76C55BD6D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3595" y="1697832"/>
                <a:ext cx="1126842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796" name="Rectangle 795">
                <a:extLst>
                  <a:ext uri="{FF2B5EF4-FFF2-40B4-BE49-F238E27FC236}">
                    <a16:creationId xmlns:a16="http://schemas.microsoft.com/office/drawing/2014/main" id="{2DBC14D1-C7EA-7A4E-AC45-5474996C1C23}"/>
                  </a:ext>
                </a:extLst>
              </p:cNvPr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7" name="Oval 796">
                <a:extLst>
                  <a:ext uri="{FF2B5EF4-FFF2-40B4-BE49-F238E27FC236}">
                    <a16:creationId xmlns:a16="http://schemas.microsoft.com/office/drawing/2014/main" id="{184AB769-342D-7349-84EA-46B6A54DD0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69259" y="1577788"/>
                <a:ext cx="1126842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798" name="Freeform 797">
                <a:extLst>
                  <a:ext uri="{FF2B5EF4-FFF2-40B4-BE49-F238E27FC236}">
                    <a16:creationId xmlns:a16="http://schemas.microsoft.com/office/drawing/2014/main" id="{2712A29B-4708-1649-9BF3-680BD6A01057}"/>
                  </a:ext>
                </a:extLst>
              </p:cNvPr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9" name="Freeform 798">
                <a:extLst>
                  <a:ext uri="{FF2B5EF4-FFF2-40B4-BE49-F238E27FC236}">
                    <a16:creationId xmlns:a16="http://schemas.microsoft.com/office/drawing/2014/main" id="{72BC4F45-A397-9444-95F7-8D343316A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3296" y="1634279"/>
                <a:ext cx="663105" cy="112983"/>
              </a:xfrm>
              <a:custGeom>
                <a:avLst/>
                <a:gdLst>
                  <a:gd name="T0" fmla="*/ 0 w 3723451"/>
                  <a:gd name="T1" fmla="*/ 27641 h 932950"/>
                  <a:gd name="T2" fmla="*/ 116678 w 3723451"/>
                  <a:gd name="T3" fmla="*/ 326 h 932950"/>
                  <a:gd name="T4" fmla="*/ 330493 w 3723451"/>
                  <a:gd name="T5" fmla="*/ 63042 h 932950"/>
                  <a:gd name="T6" fmla="*/ 534476 w 3723451"/>
                  <a:gd name="T7" fmla="*/ 0 h 932950"/>
                  <a:gd name="T8" fmla="*/ 663105 w 3723451"/>
                  <a:gd name="T9" fmla="*/ 25086 h 932950"/>
                  <a:gd name="T10" fmla="*/ 567405 w 3723451"/>
                  <a:gd name="T11" fmla="*/ 55934 h 932950"/>
                  <a:gd name="T12" fmla="*/ 536594 w 3723451"/>
                  <a:gd name="T13" fmla="*/ 47618 h 932950"/>
                  <a:gd name="T14" fmla="*/ 334250 w 3723451"/>
                  <a:gd name="T15" fmla="*/ 112983 h 932950"/>
                  <a:gd name="T16" fmla="*/ 126730 w 3723451"/>
                  <a:gd name="T17" fmla="*/ 50022 h 932950"/>
                  <a:gd name="T18" fmla="*/ 93179 w 3723451"/>
                  <a:gd name="T19" fmla="*/ 56817 h 932950"/>
                  <a:gd name="T20" fmla="*/ 0 w 3723451"/>
                  <a:gd name="T21" fmla="*/ 27641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0" name="Freeform 799">
                <a:extLst>
                  <a:ext uri="{FF2B5EF4-FFF2-40B4-BE49-F238E27FC236}">
                    <a16:creationId xmlns:a16="http://schemas.microsoft.com/office/drawing/2014/main" id="{F4080E6D-183C-9E44-9B3F-C6309C50C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697" y="1729607"/>
                <a:ext cx="242704" cy="95330"/>
              </a:xfrm>
              <a:custGeom>
                <a:avLst/>
                <a:gdLst>
                  <a:gd name="T0" fmla="*/ 0 w 1366596"/>
                  <a:gd name="T1" fmla="*/ 0 h 809868"/>
                  <a:gd name="T2" fmla="*/ 242704 w 1366596"/>
                  <a:gd name="T3" fmla="*/ 73664 h 809868"/>
                  <a:gd name="T4" fmla="*/ 153631 w 1366596"/>
                  <a:gd name="T5" fmla="*/ 95330 h 809868"/>
                  <a:gd name="T6" fmla="*/ 817 w 1366596"/>
                  <a:gd name="T7" fmla="*/ 50373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1" name="Freeform 800">
                <a:extLst>
                  <a:ext uri="{FF2B5EF4-FFF2-40B4-BE49-F238E27FC236}">
                    <a16:creationId xmlns:a16="http://schemas.microsoft.com/office/drawing/2014/main" id="{F3212783-ACC2-9745-8697-01FFCB1F8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295" y="1733139"/>
                <a:ext cx="238369" cy="95328"/>
              </a:xfrm>
              <a:custGeom>
                <a:avLst/>
                <a:gdLst>
                  <a:gd name="T0" fmla="*/ 235115 w 1348191"/>
                  <a:gd name="T1" fmla="*/ 0 h 791462"/>
                  <a:gd name="T2" fmla="*/ 238369 w 1348191"/>
                  <a:gd name="T3" fmla="*/ 46001 h 791462"/>
                  <a:gd name="T4" fmla="*/ 86236 w 1348191"/>
                  <a:gd name="T5" fmla="*/ 95328 h 791462"/>
                  <a:gd name="T6" fmla="*/ 0 w 1348191"/>
                  <a:gd name="T7" fmla="*/ 73713 h 791462"/>
                  <a:gd name="T8" fmla="*/ 235115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02" name="Straight Connector 801">
                <a:extLst>
                  <a:ext uri="{FF2B5EF4-FFF2-40B4-BE49-F238E27FC236}">
                    <a16:creationId xmlns:a16="http://schemas.microsoft.com/office/drawing/2014/main" id="{7F3D2A0C-8A2A-DF4C-9FCF-E35B5FD051DB}"/>
                  </a:ext>
                </a:extLst>
              </p:cNvPr>
              <p:cNvCxnSpPr>
                <a:cxnSpLocks noChangeShapeType="1"/>
                <a:endCxn id="797" idx="2"/>
              </p:cNvCxnSpPr>
              <p:nvPr/>
            </p:nvCxnSpPr>
            <p:spPr bwMode="auto">
              <a:xfrm flipH="1" flipV="1">
                <a:off x="1869259" y="1740200"/>
                <a:ext cx="4335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3" name="Straight Connector 802">
                <a:extLst>
                  <a:ext uri="{FF2B5EF4-FFF2-40B4-BE49-F238E27FC236}">
                    <a16:creationId xmlns:a16="http://schemas.microsoft.com/office/drawing/2014/main" id="{B0089D30-7C2F-3340-B76F-E7E8396F9F8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102" y="1736669"/>
                <a:ext cx="4335" cy="123576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34993" name="Picture 1005" descr="antenna_stylized">
              <a:extLst>
                <a:ext uri="{FF2B5EF4-FFF2-40B4-BE49-F238E27FC236}">
                  <a16:creationId xmlns:a16="http://schemas.microsoft.com/office/drawing/2014/main" id="{126ECC57-D91F-E74C-A7AD-215F0B09A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994" name="Picture 1005" descr="antenna_stylized">
              <a:extLst>
                <a:ext uri="{FF2B5EF4-FFF2-40B4-BE49-F238E27FC236}">
                  <a16:creationId xmlns:a16="http://schemas.microsoft.com/office/drawing/2014/main" id="{AFD1AB41-7F94-E147-9F5F-4AC4A0CE20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995" name="Picture 1005" descr="antenna_stylized">
              <a:extLst>
                <a:ext uri="{FF2B5EF4-FFF2-40B4-BE49-F238E27FC236}">
                  <a16:creationId xmlns:a16="http://schemas.microsoft.com/office/drawing/2014/main" id="{39839AC8-6846-C94E-9E93-90FBB01C22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996" name="Picture 934" descr="antenna_radiation_stylized">
              <a:extLst>
                <a:ext uri="{FF2B5EF4-FFF2-40B4-BE49-F238E27FC236}">
                  <a16:creationId xmlns:a16="http://schemas.microsoft.com/office/drawing/2014/main" id="{5C799C09-D9E9-5A48-AD94-3F00D3070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Footer Placeholder 2">
            <a:extLst>
              <a:ext uri="{FF2B5EF4-FFF2-40B4-BE49-F238E27FC236}">
                <a16:creationId xmlns:a16="http://schemas.microsoft.com/office/drawing/2014/main" id="{7CD9216B-E948-574F-B387-6C62AEBC2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BF1F5C46-7086-9641-AC2B-38D2822B3FD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38138" y="196850"/>
            <a:ext cx="8382000" cy="835025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Access networks and physical media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F654A52B-149B-3946-803E-C85ED279AE0C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00075" y="1371600"/>
            <a:ext cx="4010025" cy="501015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</a:rPr>
              <a:t>Q: How to connect end systems to edge router?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residential access nets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institutional access networks (school, company)</a:t>
            </a:r>
          </a:p>
          <a:p>
            <a:pPr marL="287338" indent="-287338" eaLnBrk="1" hangingPunct="1">
              <a:spcAft>
                <a:spcPct val="30000"/>
              </a:spcAft>
              <a:buFont typeface="Wingdings" charset="2"/>
              <a:buChar char="§"/>
              <a:defRPr/>
            </a:pPr>
            <a:r>
              <a:rPr lang="en-US" sz="2400" dirty="0"/>
              <a:t>mobile access networks</a:t>
            </a:r>
            <a:endParaRPr lang="en-US" sz="2400" dirty="0">
              <a:solidFill>
                <a:srgbClr val="FF0000"/>
              </a:solidFill>
            </a:endParaRPr>
          </a:p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</a:rPr>
              <a:t>keep in mind: 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bandwidth (bits per second) of access network?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shared or dedicated?</a:t>
            </a:r>
          </a:p>
        </p:txBody>
      </p:sp>
      <p:pic>
        <p:nvPicPr>
          <p:cNvPr id="36868" name="Picture 916" descr="underline_base">
            <a:extLst>
              <a:ext uri="{FF2B5EF4-FFF2-40B4-BE49-F238E27FC236}">
                <a16:creationId xmlns:a16="http://schemas.microsoft.com/office/drawing/2014/main" id="{F6F869A6-38C4-EF4D-A229-2F89E24DB19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830263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Slide Number Placeholder 3">
            <a:extLst>
              <a:ext uri="{FF2B5EF4-FFF2-40B4-BE49-F238E27FC236}">
                <a16:creationId xmlns:a16="http://schemas.microsoft.com/office/drawing/2014/main" id="{2CF19737-E734-C543-B1BD-65911D49E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088F6F66-C459-B345-87CA-001D30B8F643}" type="slidenum">
              <a:rPr lang="en-US" altLang="en-US" sz="1200">
                <a:latin typeface="Tahoma" panose="020B0604030504040204" pitchFamily="34" charset="0"/>
              </a:rPr>
              <a:pPr/>
              <a:t>11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36870" name="Group 2">
            <a:extLst>
              <a:ext uri="{FF2B5EF4-FFF2-40B4-BE49-F238E27FC236}">
                <a16:creationId xmlns:a16="http://schemas.microsoft.com/office/drawing/2014/main" id="{FFCD7828-11A0-114B-9258-2C30E507D12F}"/>
              </a:ext>
            </a:extLst>
          </p:cNvPr>
          <p:cNvGrpSpPr>
            <a:grpSpLocks/>
          </p:cNvGrpSpPr>
          <p:nvPr/>
        </p:nvGrpSpPr>
        <p:grpSpPr bwMode="auto">
          <a:xfrm>
            <a:off x="5202238" y="1546225"/>
            <a:ext cx="3551237" cy="4449763"/>
            <a:chOff x="5202238" y="1546225"/>
            <a:chExt cx="3551237" cy="4450443"/>
          </a:xfrm>
        </p:grpSpPr>
        <p:sp>
          <p:nvSpPr>
            <p:cNvPr id="36871" name="Freeform 665">
              <a:extLst>
                <a:ext uri="{FF2B5EF4-FFF2-40B4-BE49-F238E27FC236}">
                  <a16:creationId xmlns:a16="http://schemas.microsoft.com/office/drawing/2014/main" id="{04761085-0451-AB45-8AAE-766481F04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6872" name="Group 666">
              <a:extLst>
                <a:ext uri="{FF2B5EF4-FFF2-40B4-BE49-F238E27FC236}">
                  <a16:creationId xmlns:a16="http://schemas.microsoft.com/office/drawing/2014/main" id="{C5A2E361-81B1-C145-9B44-17BE26A15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37437" name="Rectangle 667">
                <a:extLst>
                  <a:ext uri="{FF2B5EF4-FFF2-40B4-BE49-F238E27FC236}">
                    <a16:creationId xmlns:a16="http://schemas.microsoft.com/office/drawing/2014/main" id="{D1AA4DF6-15ED-A94F-8F9B-61A03B8B2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438" name="AutoShape 668">
                <a:extLst>
                  <a:ext uri="{FF2B5EF4-FFF2-40B4-BE49-F238E27FC236}">
                    <a16:creationId xmlns:a16="http://schemas.microsoft.com/office/drawing/2014/main" id="{A09FE81B-76BD-2944-88F0-97230F57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36873" name="Freeform 669">
              <a:extLst>
                <a:ext uri="{FF2B5EF4-FFF2-40B4-BE49-F238E27FC236}">
                  <a16:creationId xmlns:a16="http://schemas.microsoft.com/office/drawing/2014/main" id="{67491A6A-C256-7045-99B5-E6AD73E5F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4" name="Line 670">
              <a:extLst>
                <a:ext uri="{FF2B5EF4-FFF2-40B4-BE49-F238E27FC236}">
                  <a16:creationId xmlns:a16="http://schemas.microsoft.com/office/drawing/2014/main" id="{113AF351-F9F9-444D-BDAB-38C6C76AABE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5" name="Line 671">
              <a:extLst>
                <a:ext uri="{FF2B5EF4-FFF2-40B4-BE49-F238E27FC236}">
                  <a16:creationId xmlns:a16="http://schemas.microsoft.com/office/drawing/2014/main" id="{2E6AA107-DB26-ED4E-8293-CB812708D58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6" name="Line 672">
              <a:extLst>
                <a:ext uri="{FF2B5EF4-FFF2-40B4-BE49-F238E27FC236}">
                  <a16:creationId xmlns:a16="http://schemas.microsoft.com/office/drawing/2014/main" id="{C8265509-CA07-054E-90E6-0A8BAB8718F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7" name="Line 674">
              <a:extLst>
                <a:ext uri="{FF2B5EF4-FFF2-40B4-BE49-F238E27FC236}">
                  <a16:creationId xmlns:a16="http://schemas.microsoft.com/office/drawing/2014/main" id="{9F5AB32E-52ED-7B4F-99E9-F4B2745E11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8" name="Line 675">
              <a:extLst>
                <a:ext uri="{FF2B5EF4-FFF2-40B4-BE49-F238E27FC236}">
                  <a16:creationId xmlns:a16="http://schemas.microsoft.com/office/drawing/2014/main" id="{D15D8A97-B584-C043-AEA6-D6F944C97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9" name="Line 678">
              <a:extLst>
                <a:ext uri="{FF2B5EF4-FFF2-40B4-BE49-F238E27FC236}">
                  <a16:creationId xmlns:a16="http://schemas.microsoft.com/office/drawing/2014/main" id="{A5A55D24-C662-3A4C-8943-847B784C3B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0" name="Line 679">
              <a:extLst>
                <a:ext uri="{FF2B5EF4-FFF2-40B4-BE49-F238E27FC236}">
                  <a16:creationId xmlns:a16="http://schemas.microsoft.com/office/drawing/2014/main" id="{49F069A2-1755-AB47-ABB7-D99921E69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1" name="Line 680">
              <a:extLst>
                <a:ext uri="{FF2B5EF4-FFF2-40B4-BE49-F238E27FC236}">
                  <a16:creationId xmlns:a16="http://schemas.microsoft.com/office/drawing/2014/main" id="{1643E4B2-935E-3F4C-8C8B-5EC8E60914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2" name="Line 682">
              <a:extLst>
                <a:ext uri="{FF2B5EF4-FFF2-40B4-BE49-F238E27FC236}">
                  <a16:creationId xmlns:a16="http://schemas.microsoft.com/office/drawing/2014/main" id="{B1D55F0A-CCB4-0440-8DF1-99FF8FA4C6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3" name="Line 683">
              <a:extLst>
                <a:ext uri="{FF2B5EF4-FFF2-40B4-BE49-F238E27FC236}">
                  <a16:creationId xmlns:a16="http://schemas.microsoft.com/office/drawing/2014/main" id="{4DA93134-DB91-6B40-943D-294226A3F6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6884" name="Picture 684" descr="access_point_stylized_small">
              <a:extLst>
                <a:ext uri="{FF2B5EF4-FFF2-40B4-BE49-F238E27FC236}">
                  <a16:creationId xmlns:a16="http://schemas.microsoft.com/office/drawing/2014/main" id="{202DD2EE-F7C1-5949-830B-3FBB309233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85" name="Line 685">
              <a:extLst>
                <a:ext uri="{FF2B5EF4-FFF2-40B4-BE49-F238E27FC236}">
                  <a16:creationId xmlns:a16="http://schemas.microsoft.com/office/drawing/2014/main" id="{2742B60B-5589-9342-9616-7659317278A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6" name="Line 686">
              <a:extLst>
                <a:ext uri="{FF2B5EF4-FFF2-40B4-BE49-F238E27FC236}">
                  <a16:creationId xmlns:a16="http://schemas.microsoft.com/office/drawing/2014/main" id="{0CF964B8-B0E0-FA4C-85F5-4A2B3F854E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6887" name="Picture 708" descr="access_point_stylized_small">
              <a:extLst>
                <a:ext uri="{FF2B5EF4-FFF2-40B4-BE49-F238E27FC236}">
                  <a16:creationId xmlns:a16="http://schemas.microsoft.com/office/drawing/2014/main" id="{679BA794-4BB3-5844-9D90-A7995D3FCD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88" name="Freeform 709">
              <a:extLst>
                <a:ext uri="{FF2B5EF4-FFF2-40B4-BE49-F238E27FC236}">
                  <a16:creationId xmlns:a16="http://schemas.microsoft.com/office/drawing/2014/main" id="{54DE3F8F-F648-8545-920B-6C04459E0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5163" y="3530600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9" name="Freeform 710">
              <a:extLst>
                <a:ext uri="{FF2B5EF4-FFF2-40B4-BE49-F238E27FC236}">
                  <a16:creationId xmlns:a16="http://schemas.microsoft.com/office/drawing/2014/main" id="{B71F4045-7C0E-B04D-B1E7-5B060D494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2005013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90" name="Line 711">
              <a:extLst>
                <a:ext uri="{FF2B5EF4-FFF2-40B4-BE49-F238E27FC236}">
                  <a16:creationId xmlns:a16="http://schemas.microsoft.com/office/drawing/2014/main" id="{F9A5FDC3-61DD-554B-BE8A-53157F8720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91" name="Line 712">
              <a:extLst>
                <a:ext uri="{FF2B5EF4-FFF2-40B4-BE49-F238E27FC236}">
                  <a16:creationId xmlns:a16="http://schemas.microsoft.com/office/drawing/2014/main" id="{3F85010B-E23C-2040-91D7-79434E300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92" name="Line 713">
              <a:extLst>
                <a:ext uri="{FF2B5EF4-FFF2-40B4-BE49-F238E27FC236}">
                  <a16:creationId xmlns:a16="http://schemas.microsoft.com/office/drawing/2014/main" id="{83F3FCF3-8619-5A42-B8DA-B83D7B3C3B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93" name="Line 714">
              <a:extLst>
                <a:ext uri="{FF2B5EF4-FFF2-40B4-BE49-F238E27FC236}">
                  <a16:creationId xmlns:a16="http://schemas.microsoft.com/office/drawing/2014/main" id="{C883443C-DFCE-5341-A74B-9D4611CC9D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94" name="Line 715">
              <a:extLst>
                <a:ext uri="{FF2B5EF4-FFF2-40B4-BE49-F238E27FC236}">
                  <a16:creationId xmlns:a16="http://schemas.microsoft.com/office/drawing/2014/main" id="{6F499D70-5659-024A-977A-CA48030708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95" name="Line 716">
              <a:extLst>
                <a:ext uri="{FF2B5EF4-FFF2-40B4-BE49-F238E27FC236}">
                  <a16:creationId xmlns:a16="http://schemas.microsoft.com/office/drawing/2014/main" id="{66707612-1304-BD43-BE83-B2698AD55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96" name="Line 717">
              <a:extLst>
                <a:ext uri="{FF2B5EF4-FFF2-40B4-BE49-F238E27FC236}">
                  <a16:creationId xmlns:a16="http://schemas.microsoft.com/office/drawing/2014/main" id="{EAC16FAA-930D-A045-8AB9-BCAACB840F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97" name="Line 718">
              <a:extLst>
                <a:ext uri="{FF2B5EF4-FFF2-40B4-BE49-F238E27FC236}">
                  <a16:creationId xmlns:a16="http://schemas.microsoft.com/office/drawing/2014/main" id="{4C089F42-5013-0747-A58F-74BBF66952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98" name="Line 719">
              <a:extLst>
                <a:ext uri="{FF2B5EF4-FFF2-40B4-BE49-F238E27FC236}">
                  <a16:creationId xmlns:a16="http://schemas.microsoft.com/office/drawing/2014/main" id="{F8B2A2EE-D5E3-9349-B692-39F2857915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99" name="Line 720">
              <a:extLst>
                <a:ext uri="{FF2B5EF4-FFF2-40B4-BE49-F238E27FC236}">
                  <a16:creationId xmlns:a16="http://schemas.microsoft.com/office/drawing/2014/main" id="{2664D72D-3195-D646-8497-B4C39A8F4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00" name="Line 721">
              <a:extLst>
                <a:ext uri="{FF2B5EF4-FFF2-40B4-BE49-F238E27FC236}">
                  <a16:creationId xmlns:a16="http://schemas.microsoft.com/office/drawing/2014/main" id="{3C30C617-65CA-D64B-8C1B-C4F282203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01" name="Line 722">
              <a:extLst>
                <a:ext uri="{FF2B5EF4-FFF2-40B4-BE49-F238E27FC236}">
                  <a16:creationId xmlns:a16="http://schemas.microsoft.com/office/drawing/2014/main" id="{53184D69-DAE6-DC48-B763-AFB4C36149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02" name="Line 723">
              <a:extLst>
                <a:ext uri="{FF2B5EF4-FFF2-40B4-BE49-F238E27FC236}">
                  <a16:creationId xmlns:a16="http://schemas.microsoft.com/office/drawing/2014/main" id="{54BEC08D-79FB-1348-9CAA-ACD1EB0A9C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03" name="Line 724">
              <a:extLst>
                <a:ext uri="{FF2B5EF4-FFF2-40B4-BE49-F238E27FC236}">
                  <a16:creationId xmlns:a16="http://schemas.microsoft.com/office/drawing/2014/main" id="{BEA35019-7BF8-E646-841F-501C0026F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04" name="Line 725">
              <a:extLst>
                <a:ext uri="{FF2B5EF4-FFF2-40B4-BE49-F238E27FC236}">
                  <a16:creationId xmlns:a16="http://schemas.microsoft.com/office/drawing/2014/main" id="{065948EC-26CC-7F42-97AF-1EFEF8E78A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05" name="Line 726">
              <a:extLst>
                <a:ext uri="{FF2B5EF4-FFF2-40B4-BE49-F238E27FC236}">
                  <a16:creationId xmlns:a16="http://schemas.microsoft.com/office/drawing/2014/main" id="{D7ABA718-9453-F840-A84E-B30A31A246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06" name="Line 727">
              <a:extLst>
                <a:ext uri="{FF2B5EF4-FFF2-40B4-BE49-F238E27FC236}">
                  <a16:creationId xmlns:a16="http://schemas.microsoft.com/office/drawing/2014/main" id="{52F720C4-76DE-644D-83AE-4B4064D3F5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07" name="Line 728">
              <a:extLst>
                <a:ext uri="{FF2B5EF4-FFF2-40B4-BE49-F238E27FC236}">
                  <a16:creationId xmlns:a16="http://schemas.microsoft.com/office/drawing/2014/main" id="{93687659-89BF-4348-9FC7-1C1FD5A663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08" name="Oval 407">
              <a:extLst>
                <a:ext uri="{FF2B5EF4-FFF2-40B4-BE49-F238E27FC236}">
                  <a16:creationId xmlns:a16="http://schemas.microsoft.com/office/drawing/2014/main" id="{D73134C3-2AD1-6D4F-B9FB-E692D4156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6909" name="Rectangle 410">
              <a:extLst>
                <a:ext uri="{FF2B5EF4-FFF2-40B4-BE49-F238E27FC236}">
                  <a16:creationId xmlns:a16="http://schemas.microsoft.com/office/drawing/2014/main" id="{837D8FCE-7D94-A749-A14E-AFB8D3219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6910" name="Oval 411">
              <a:extLst>
                <a:ext uri="{FF2B5EF4-FFF2-40B4-BE49-F238E27FC236}">
                  <a16:creationId xmlns:a16="http://schemas.microsoft.com/office/drawing/2014/main" id="{FFB66DD8-A3B7-774B-B095-61315CA3F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36911" name="Group 732">
              <a:extLst>
                <a:ext uri="{FF2B5EF4-FFF2-40B4-BE49-F238E27FC236}">
                  <a16:creationId xmlns:a16="http://schemas.microsoft.com/office/drawing/2014/main" id="{04F52F03-B71E-FA46-8DA2-5F3C51FA1F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37435" name="Freeform 733">
                <a:extLst>
                  <a:ext uri="{FF2B5EF4-FFF2-40B4-BE49-F238E27FC236}">
                    <a16:creationId xmlns:a16="http://schemas.microsoft.com/office/drawing/2014/main" id="{95A789CE-CB30-A940-B5B8-3F0EA8F768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36" name="Freeform 734">
                <a:extLst>
                  <a:ext uri="{FF2B5EF4-FFF2-40B4-BE49-F238E27FC236}">
                    <a16:creationId xmlns:a16="http://schemas.microsoft.com/office/drawing/2014/main" id="{42B3E533-ED67-594E-AB72-4EA708281D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912" name="Line 735">
              <a:extLst>
                <a:ext uri="{FF2B5EF4-FFF2-40B4-BE49-F238E27FC236}">
                  <a16:creationId xmlns:a16="http://schemas.microsoft.com/office/drawing/2014/main" id="{7E9C994B-8884-7546-81C8-8709214734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13" name="Line 736">
              <a:extLst>
                <a:ext uri="{FF2B5EF4-FFF2-40B4-BE49-F238E27FC236}">
                  <a16:creationId xmlns:a16="http://schemas.microsoft.com/office/drawing/2014/main" id="{38B824BF-13D7-C542-810B-2AF4BBAF61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6914" name="Group 737">
              <a:extLst>
                <a:ext uri="{FF2B5EF4-FFF2-40B4-BE49-F238E27FC236}">
                  <a16:creationId xmlns:a16="http://schemas.microsoft.com/office/drawing/2014/main" id="{33112F16-4DB5-864C-BD96-8B5CE7186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37427" name="Oval 407">
                <a:extLst>
                  <a:ext uri="{FF2B5EF4-FFF2-40B4-BE49-F238E27FC236}">
                    <a16:creationId xmlns:a16="http://schemas.microsoft.com/office/drawing/2014/main" id="{C14F20F0-2E56-3348-BD6E-B0EF10F8AB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428" name="Rectangle 410">
                <a:extLst>
                  <a:ext uri="{FF2B5EF4-FFF2-40B4-BE49-F238E27FC236}">
                    <a16:creationId xmlns:a16="http://schemas.microsoft.com/office/drawing/2014/main" id="{424D6D8D-7264-664A-B54C-C0FBD30E8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429" name="Oval 411">
                <a:extLst>
                  <a:ext uri="{FF2B5EF4-FFF2-40B4-BE49-F238E27FC236}">
                    <a16:creationId xmlns:a16="http://schemas.microsoft.com/office/drawing/2014/main" id="{058A38CE-BA2F-3B43-A548-E5076EC23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430" name="Group 741">
                <a:extLst>
                  <a:ext uri="{FF2B5EF4-FFF2-40B4-BE49-F238E27FC236}">
                    <a16:creationId xmlns:a16="http://schemas.microsoft.com/office/drawing/2014/main" id="{395B6DA6-F79D-3E4E-AE1B-F3B78BC64D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7433" name="Freeform 742">
                  <a:extLst>
                    <a:ext uri="{FF2B5EF4-FFF2-40B4-BE49-F238E27FC236}">
                      <a16:creationId xmlns:a16="http://schemas.microsoft.com/office/drawing/2014/main" id="{23712EAE-BD58-624C-BF53-0BE00FFF31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34" name="Freeform 743">
                  <a:extLst>
                    <a:ext uri="{FF2B5EF4-FFF2-40B4-BE49-F238E27FC236}">
                      <a16:creationId xmlns:a16="http://schemas.microsoft.com/office/drawing/2014/main" id="{793CA0AF-A1AE-B241-9AE3-134871B92D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431" name="Line 744">
                <a:extLst>
                  <a:ext uri="{FF2B5EF4-FFF2-40B4-BE49-F238E27FC236}">
                    <a16:creationId xmlns:a16="http://schemas.microsoft.com/office/drawing/2014/main" id="{4B404D89-38E5-F241-9EF0-FFEA40B087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32" name="Line 745">
                <a:extLst>
                  <a:ext uri="{FF2B5EF4-FFF2-40B4-BE49-F238E27FC236}">
                    <a16:creationId xmlns:a16="http://schemas.microsoft.com/office/drawing/2014/main" id="{8526F7D5-E550-5648-B61E-864AF76FBE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915" name="Group 746">
              <a:extLst>
                <a:ext uri="{FF2B5EF4-FFF2-40B4-BE49-F238E27FC236}">
                  <a16:creationId xmlns:a16="http://schemas.microsoft.com/office/drawing/2014/main" id="{8F8E81DA-C66A-0145-BDDB-B0B7CBA6C8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37419" name="Oval 407">
                <a:extLst>
                  <a:ext uri="{FF2B5EF4-FFF2-40B4-BE49-F238E27FC236}">
                    <a16:creationId xmlns:a16="http://schemas.microsoft.com/office/drawing/2014/main" id="{E1D9C2B4-8EF5-BF42-8B7B-7342CC1AF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420" name="Rectangle 410">
                <a:extLst>
                  <a:ext uri="{FF2B5EF4-FFF2-40B4-BE49-F238E27FC236}">
                    <a16:creationId xmlns:a16="http://schemas.microsoft.com/office/drawing/2014/main" id="{F8EADF83-EA8B-5E41-819F-9F533F92D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421" name="Oval 411">
                <a:extLst>
                  <a:ext uri="{FF2B5EF4-FFF2-40B4-BE49-F238E27FC236}">
                    <a16:creationId xmlns:a16="http://schemas.microsoft.com/office/drawing/2014/main" id="{FED66A65-40CC-B149-B19C-6665D67B1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422" name="Group 750">
                <a:extLst>
                  <a:ext uri="{FF2B5EF4-FFF2-40B4-BE49-F238E27FC236}">
                    <a16:creationId xmlns:a16="http://schemas.microsoft.com/office/drawing/2014/main" id="{68AAFAFF-81E2-0240-B803-D392F1E1A6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7425" name="Freeform 751">
                  <a:extLst>
                    <a:ext uri="{FF2B5EF4-FFF2-40B4-BE49-F238E27FC236}">
                      <a16:creationId xmlns:a16="http://schemas.microsoft.com/office/drawing/2014/main" id="{6577B56F-20D9-714F-AFFF-80324140F8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26" name="Freeform 752">
                  <a:extLst>
                    <a:ext uri="{FF2B5EF4-FFF2-40B4-BE49-F238E27FC236}">
                      <a16:creationId xmlns:a16="http://schemas.microsoft.com/office/drawing/2014/main" id="{1E052521-AF38-1C43-964E-7F8F93CF46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423" name="Line 753">
                <a:extLst>
                  <a:ext uri="{FF2B5EF4-FFF2-40B4-BE49-F238E27FC236}">
                    <a16:creationId xmlns:a16="http://schemas.microsoft.com/office/drawing/2014/main" id="{0DE5C57D-8397-B34C-96E7-069A0BD2B1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24" name="Line 754">
                <a:extLst>
                  <a:ext uri="{FF2B5EF4-FFF2-40B4-BE49-F238E27FC236}">
                    <a16:creationId xmlns:a16="http://schemas.microsoft.com/office/drawing/2014/main" id="{DF89EDCC-5195-994B-859D-05B7E7C7A8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916" name="Group 755">
              <a:extLst>
                <a:ext uri="{FF2B5EF4-FFF2-40B4-BE49-F238E27FC236}">
                  <a16:creationId xmlns:a16="http://schemas.microsoft.com/office/drawing/2014/main" id="{A1C86C42-A082-AA42-84D5-8941156E97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62875" y="2759075"/>
              <a:ext cx="390525" cy="174625"/>
              <a:chOff x="4334" y="1470"/>
              <a:chExt cx="246" cy="107"/>
            </a:xfrm>
          </p:grpSpPr>
          <p:sp>
            <p:nvSpPr>
              <p:cNvPr id="37411" name="Oval 407">
                <a:extLst>
                  <a:ext uri="{FF2B5EF4-FFF2-40B4-BE49-F238E27FC236}">
                    <a16:creationId xmlns:a16="http://schemas.microsoft.com/office/drawing/2014/main" id="{77C664B6-5E17-AF45-825F-502C4B0B7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412" name="Rectangle 410">
                <a:extLst>
                  <a:ext uri="{FF2B5EF4-FFF2-40B4-BE49-F238E27FC236}">
                    <a16:creationId xmlns:a16="http://schemas.microsoft.com/office/drawing/2014/main" id="{7E2A3E7A-F2E1-084E-9DAD-1C3E9E897D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413" name="Oval 411">
                <a:extLst>
                  <a:ext uri="{FF2B5EF4-FFF2-40B4-BE49-F238E27FC236}">
                    <a16:creationId xmlns:a16="http://schemas.microsoft.com/office/drawing/2014/main" id="{F826C3A6-B1A5-1349-BC3C-CB1342A68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414" name="Group 759">
                <a:extLst>
                  <a:ext uri="{FF2B5EF4-FFF2-40B4-BE49-F238E27FC236}">
                    <a16:creationId xmlns:a16="http://schemas.microsoft.com/office/drawing/2014/main" id="{5E65A35E-9414-2A4D-AFBC-E990CC2503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7417" name="Freeform 760">
                  <a:extLst>
                    <a:ext uri="{FF2B5EF4-FFF2-40B4-BE49-F238E27FC236}">
                      <a16:creationId xmlns:a16="http://schemas.microsoft.com/office/drawing/2014/main" id="{E6CDEA3D-028E-7A4B-8CD9-CAC9438D36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18" name="Freeform 761">
                  <a:extLst>
                    <a:ext uri="{FF2B5EF4-FFF2-40B4-BE49-F238E27FC236}">
                      <a16:creationId xmlns:a16="http://schemas.microsoft.com/office/drawing/2014/main" id="{B13BF8EB-129F-3D4D-9386-0403747023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415" name="Line 762">
                <a:extLst>
                  <a:ext uri="{FF2B5EF4-FFF2-40B4-BE49-F238E27FC236}">
                    <a16:creationId xmlns:a16="http://schemas.microsoft.com/office/drawing/2014/main" id="{F120FADE-C55B-0F4F-B950-C63360F4DA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16" name="Line 763">
                <a:extLst>
                  <a:ext uri="{FF2B5EF4-FFF2-40B4-BE49-F238E27FC236}">
                    <a16:creationId xmlns:a16="http://schemas.microsoft.com/office/drawing/2014/main" id="{2AC00B04-3D98-E845-B2BE-D6FF9EC0A0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917" name="Group 764">
              <a:extLst>
                <a:ext uri="{FF2B5EF4-FFF2-40B4-BE49-F238E27FC236}">
                  <a16:creationId xmlns:a16="http://schemas.microsoft.com/office/drawing/2014/main" id="{C3AA8386-B539-F04D-9D0B-B61C072C55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37403" name="Oval 407">
                <a:extLst>
                  <a:ext uri="{FF2B5EF4-FFF2-40B4-BE49-F238E27FC236}">
                    <a16:creationId xmlns:a16="http://schemas.microsoft.com/office/drawing/2014/main" id="{3AD254F9-F641-C744-86DC-415A698B5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404" name="Rectangle 410">
                <a:extLst>
                  <a:ext uri="{FF2B5EF4-FFF2-40B4-BE49-F238E27FC236}">
                    <a16:creationId xmlns:a16="http://schemas.microsoft.com/office/drawing/2014/main" id="{E1ADED86-4325-B443-9586-5EF665EE5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405" name="Oval 411">
                <a:extLst>
                  <a:ext uri="{FF2B5EF4-FFF2-40B4-BE49-F238E27FC236}">
                    <a16:creationId xmlns:a16="http://schemas.microsoft.com/office/drawing/2014/main" id="{B823E987-F7E2-2D42-8EA8-79A61D6743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406" name="Group 768">
                <a:extLst>
                  <a:ext uri="{FF2B5EF4-FFF2-40B4-BE49-F238E27FC236}">
                    <a16:creationId xmlns:a16="http://schemas.microsoft.com/office/drawing/2014/main" id="{0923E480-E216-EF49-B97F-3F532E1BED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7409" name="Freeform 769">
                  <a:extLst>
                    <a:ext uri="{FF2B5EF4-FFF2-40B4-BE49-F238E27FC236}">
                      <a16:creationId xmlns:a16="http://schemas.microsoft.com/office/drawing/2014/main" id="{E6AD97AC-C600-A841-8BE5-8EC4AE2561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10" name="Freeform 770">
                  <a:extLst>
                    <a:ext uri="{FF2B5EF4-FFF2-40B4-BE49-F238E27FC236}">
                      <a16:creationId xmlns:a16="http://schemas.microsoft.com/office/drawing/2014/main" id="{D266AE56-86CE-2F4C-8023-79192BF551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407" name="Line 771">
                <a:extLst>
                  <a:ext uri="{FF2B5EF4-FFF2-40B4-BE49-F238E27FC236}">
                    <a16:creationId xmlns:a16="http://schemas.microsoft.com/office/drawing/2014/main" id="{D2281FBE-7760-DB4D-B08B-03C51EE4F1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08" name="Line 772">
                <a:extLst>
                  <a:ext uri="{FF2B5EF4-FFF2-40B4-BE49-F238E27FC236}">
                    <a16:creationId xmlns:a16="http://schemas.microsoft.com/office/drawing/2014/main" id="{A8DC1600-CACE-5A4C-8EC5-18A3A96B36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918" name="Line 782">
              <a:extLst>
                <a:ext uri="{FF2B5EF4-FFF2-40B4-BE49-F238E27FC236}">
                  <a16:creationId xmlns:a16="http://schemas.microsoft.com/office/drawing/2014/main" id="{C797B41B-0769-164B-BCCB-FC069A2B0B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6919" name="Group 801">
              <a:extLst>
                <a:ext uri="{FF2B5EF4-FFF2-40B4-BE49-F238E27FC236}">
                  <a16:creationId xmlns:a16="http://schemas.microsoft.com/office/drawing/2014/main" id="{C7F34C73-25EA-F649-9500-81BACD3470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37395" name="Oval 407">
                <a:extLst>
                  <a:ext uri="{FF2B5EF4-FFF2-40B4-BE49-F238E27FC236}">
                    <a16:creationId xmlns:a16="http://schemas.microsoft.com/office/drawing/2014/main" id="{E3A4BA62-DE40-A147-A722-F0E0B6487B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396" name="Rectangle 410">
                <a:extLst>
                  <a:ext uri="{FF2B5EF4-FFF2-40B4-BE49-F238E27FC236}">
                    <a16:creationId xmlns:a16="http://schemas.microsoft.com/office/drawing/2014/main" id="{FF045FD1-A7F5-F94A-BF8F-E989E2A19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397" name="Oval 411">
                <a:extLst>
                  <a:ext uri="{FF2B5EF4-FFF2-40B4-BE49-F238E27FC236}">
                    <a16:creationId xmlns:a16="http://schemas.microsoft.com/office/drawing/2014/main" id="{7906E7DC-0465-BB4E-B50D-612AEBC8E8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398" name="Group 805">
                <a:extLst>
                  <a:ext uri="{FF2B5EF4-FFF2-40B4-BE49-F238E27FC236}">
                    <a16:creationId xmlns:a16="http://schemas.microsoft.com/office/drawing/2014/main" id="{48B9712A-CAA4-3648-A345-AE53BCFDA4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7401" name="Freeform 806">
                  <a:extLst>
                    <a:ext uri="{FF2B5EF4-FFF2-40B4-BE49-F238E27FC236}">
                      <a16:creationId xmlns:a16="http://schemas.microsoft.com/office/drawing/2014/main" id="{BC8D9033-BAA0-8341-B35C-789E92E45E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02" name="Freeform 807">
                  <a:extLst>
                    <a:ext uri="{FF2B5EF4-FFF2-40B4-BE49-F238E27FC236}">
                      <a16:creationId xmlns:a16="http://schemas.microsoft.com/office/drawing/2014/main" id="{86971DE6-ECE6-CD4E-9333-99DD5B2239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399" name="Line 808">
                <a:extLst>
                  <a:ext uri="{FF2B5EF4-FFF2-40B4-BE49-F238E27FC236}">
                    <a16:creationId xmlns:a16="http://schemas.microsoft.com/office/drawing/2014/main" id="{5DDE552A-54E8-4A48-BD01-9AAB90C52E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00" name="Line 809">
                <a:extLst>
                  <a:ext uri="{FF2B5EF4-FFF2-40B4-BE49-F238E27FC236}">
                    <a16:creationId xmlns:a16="http://schemas.microsoft.com/office/drawing/2014/main" id="{84F014B6-BA9C-5749-9ED8-13F3D8BF71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920" name="Group 810">
              <a:extLst>
                <a:ext uri="{FF2B5EF4-FFF2-40B4-BE49-F238E27FC236}">
                  <a16:creationId xmlns:a16="http://schemas.microsoft.com/office/drawing/2014/main" id="{EF7BE388-AD87-2940-A825-EE69DE59C1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37387" name="Oval 407">
                <a:extLst>
                  <a:ext uri="{FF2B5EF4-FFF2-40B4-BE49-F238E27FC236}">
                    <a16:creationId xmlns:a16="http://schemas.microsoft.com/office/drawing/2014/main" id="{7493A4A3-BFFB-224B-8E45-B8AB639837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388" name="Rectangle 410">
                <a:extLst>
                  <a:ext uri="{FF2B5EF4-FFF2-40B4-BE49-F238E27FC236}">
                    <a16:creationId xmlns:a16="http://schemas.microsoft.com/office/drawing/2014/main" id="{38B31A7B-6EB4-EB48-A203-C2ABAAA4E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389" name="Oval 411">
                <a:extLst>
                  <a:ext uri="{FF2B5EF4-FFF2-40B4-BE49-F238E27FC236}">
                    <a16:creationId xmlns:a16="http://schemas.microsoft.com/office/drawing/2014/main" id="{CEF4F2E5-C884-EE45-9070-2FBB6B320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390" name="Group 814">
                <a:extLst>
                  <a:ext uri="{FF2B5EF4-FFF2-40B4-BE49-F238E27FC236}">
                    <a16:creationId xmlns:a16="http://schemas.microsoft.com/office/drawing/2014/main" id="{CEA3EF95-BC20-A742-B396-DB742B09E3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7393" name="Freeform 815">
                  <a:extLst>
                    <a:ext uri="{FF2B5EF4-FFF2-40B4-BE49-F238E27FC236}">
                      <a16:creationId xmlns:a16="http://schemas.microsoft.com/office/drawing/2014/main" id="{9D884EAC-DFA5-9642-AC80-488D09602F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94" name="Freeform 816">
                  <a:extLst>
                    <a:ext uri="{FF2B5EF4-FFF2-40B4-BE49-F238E27FC236}">
                      <a16:creationId xmlns:a16="http://schemas.microsoft.com/office/drawing/2014/main" id="{BEFA8877-9186-F542-B9B6-39F41CA2A1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391" name="Line 817">
                <a:extLst>
                  <a:ext uri="{FF2B5EF4-FFF2-40B4-BE49-F238E27FC236}">
                    <a16:creationId xmlns:a16="http://schemas.microsoft.com/office/drawing/2014/main" id="{F6A80CBE-D4ED-7044-AE00-2230A25FBC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92" name="Line 818">
                <a:extLst>
                  <a:ext uri="{FF2B5EF4-FFF2-40B4-BE49-F238E27FC236}">
                    <a16:creationId xmlns:a16="http://schemas.microsoft.com/office/drawing/2014/main" id="{E0DAC4DA-230C-8A4F-9926-F8A15B872F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921" name="Group 819">
              <a:extLst>
                <a:ext uri="{FF2B5EF4-FFF2-40B4-BE49-F238E27FC236}">
                  <a16:creationId xmlns:a16="http://schemas.microsoft.com/office/drawing/2014/main" id="{5151D951-A34B-3946-9EA6-40A0D160ED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37379" name="Oval 407">
                <a:extLst>
                  <a:ext uri="{FF2B5EF4-FFF2-40B4-BE49-F238E27FC236}">
                    <a16:creationId xmlns:a16="http://schemas.microsoft.com/office/drawing/2014/main" id="{B8F14C53-A9B1-C64E-A830-447B91E37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380" name="Rectangle 410">
                <a:extLst>
                  <a:ext uri="{FF2B5EF4-FFF2-40B4-BE49-F238E27FC236}">
                    <a16:creationId xmlns:a16="http://schemas.microsoft.com/office/drawing/2014/main" id="{AACE6323-9D50-F244-9DDD-EBC3BE42B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381" name="Oval 411">
                <a:extLst>
                  <a:ext uri="{FF2B5EF4-FFF2-40B4-BE49-F238E27FC236}">
                    <a16:creationId xmlns:a16="http://schemas.microsoft.com/office/drawing/2014/main" id="{50548DE0-70BB-8645-B5C8-45C466153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382" name="Group 823">
                <a:extLst>
                  <a:ext uri="{FF2B5EF4-FFF2-40B4-BE49-F238E27FC236}">
                    <a16:creationId xmlns:a16="http://schemas.microsoft.com/office/drawing/2014/main" id="{A0DD4A8F-59C2-9E44-9D1E-F39BF9248B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7385" name="Freeform 824">
                  <a:extLst>
                    <a:ext uri="{FF2B5EF4-FFF2-40B4-BE49-F238E27FC236}">
                      <a16:creationId xmlns:a16="http://schemas.microsoft.com/office/drawing/2014/main" id="{963180F6-CBAF-2A4C-9658-4E5C280928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86" name="Freeform 825">
                  <a:extLst>
                    <a:ext uri="{FF2B5EF4-FFF2-40B4-BE49-F238E27FC236}">
                      <a16:creationId xmlns:a16="http://schemas.microsoft.com/office/drawing/2014/main" id="{61A7A719-CBA2-2B46-AF87-558D23D4AE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383" name="Line 826">
                <a:extLst>
                  <a:ext uri="{FF2B5EF4-FFF2-40B4-BE49-F238E27FC236}">
                    <a16:creationId xmlns:a16="http://schemas.microsoft.com/office/drawing/2014/main" id="{330055B7-694E-BD46-B70F-C4B63AB87F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84" name="Line 827">
                <a:extLst>
                  <a:ext uri="{FF2B5EF4-FFF2-40B4-BE49-F238E27FC236}">
                    <a16:creationId xmlns:a16="http://schemas.microsoft.com/office/drawing/2014/main" id="{C5D477D7-E549-A14B-BD3E-8ABDAD5E6E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922" name="Group 828">
              <a:extLst>
                <a:ext uri="{FF2B5EF4-FFF2-40B4-BE49-F238E27FC236}">
                  <a16:creationId xmlns:a16="http://schemas.microsoft.com/office/drawing/2014/main" id="{01129472-71FB-F449-B822-40548FC5E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37371" name="Oval 407">
                <a:extLst>
                  <a:ext uri="{FF2B5EF4-FFF2-40B4-BE49-F238E27FC236}">
                    <a16:creationId xmlns:a16="http://schemas.microsoft.com/office/drawing/2014/main" id="{3F1AE297-661D-094E-A9D5-C0013CFB5D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372" name="Rectangle 410">
                <a:extLst>
                  <a:ext uri="{FF2B5EF4-FFF2-40B4-BE49-F238E27FC236}">
                    <a16:creationId xmlns:a16="http://schemas.microsoft.com/office/drawing/2014/main" id="{964F03FC-55D0-F847-9BBC-20F2E02CAB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373" name="Oval 411">
                <a:extLst>
                  <a:ext uri="{FF2B5EF4-FFF2-40B4-BE49-F238E27FC236}">
                    <a16:creationId xmlns:a16="http://schemas.microsoft.com/office/drawing/2014/main" id="{DE5CEC7A-C206-5948-AB3F-E3146CA6A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374" name="Group 832">
                <a:extLst>
                  <a:ext uri="{FF2B5EF4-FFF2-40B4-BE49-F238E27FC236}">
                    <a16:creationId xmlns:a16="http://schemas.microsoft.com/office/drawing/2014/main" id="{3698493A-60FF-064B-8A19-08DAE4D83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7377" name="Freeform 833">
                  <a:extLst>
                    <a:ext uri="{FF2B5EF4-FFF2-40B4-BE49-F238E27FC236}">
                      <a16:creationId xmlns:a16="http://schemas.microsoft.com/office/drawing/2014/main" id="{717AF8DB-D3E8-2C49-A0C5-52B17D645B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78" name="Freeform 834">
                  <a:extLst>
                    <a:ext uri="{FF2B5EF4-FFF2-40B4-BE49-F238E27FC236}">
                      <a16:creationId xmlns:a16="http://schemas.microsoft.com/office/drawing/2014/main" id="{BBCBA6D5-CF23-9346-8988-B1BAA9FD86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375" name="Line 835">
                <a:extLst>
                  <a:ext uri="{FF2B5EF4-FFF2-40B4-BE49-F238E27FC236}">
                    <a16:creationId xmlns:a16="http://schemas.microsoft.com/office/drawing/2014/main" id="{5F6E159A-0FA0-5744-AEE7-9CA29C91D7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76" name="Line 836">
                <a:extLst>
                  <a:ext uri="{FF2B5EF4-FFF2-40B4-BE49-F238E27FC236}">
                    <a16:creationId xmlns:a16="http://schemas.microsoft.com/office/drawing/2014/main" id="{7C656153-E01A-DA4C-9566-D1AA26F5A0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923" name="Group 837">
              <a:extLst>
                <a:ext uri="{FF2B5EF4-FFF2-40B4-BE49-F238E27FC236}">
                  <a16:creationId xmlns:a16="http://schemas.microsoft.com/office/drawing/2014/main" id="{9016755B-72B8-E749-84CC-BF72B9760F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24563" y="1744663"/>
              <a:ext cx="517525" cy="508000"/>
              <a:chOff x="2922" y="1424"/>
              <a:chExt cx="326" cy="320"/>
            </a:xfrm>
          </p:grpSpPr>
          <p:sp>
            <p:nvSpPr>
              <p:cNvPr id="37363" name="Oval 838">
                <a:extLst>
                  <a:ext uri="{FF2B5EF4-FFF2-40B4-BE49-F238E27FC236}">
                    <a16:creationId xmlns:a16="http://schemas.microsoft.com/office/drawing/2014/main" id="{059688FE-0CDB-2741-AF81-1AFCE7758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1445"/>
                <a:ext cx="326" cy="28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7364" name="Group 839">
                <a:extLst>
                  <a:ext uri="{FF2B5EF4-FFF2-40B4-BE49-F238E27FC236}">
                    <a16:creationId xmlns:a16="http://schemas.microsoft.com/office/drawing/2014/main" id="{9CBDA5CC-E8C7-DC48-ADF9-E255BD4393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37366" name="Oval 840">
                  <a:extLst>
                    <a:ext uri="{FF2B5EF4-FFF2-40B4-BE49-F238E27FC236}">
                      <a16:creationId xmlns:a16="http://schemas.microsoft.com/office/drawing/2014/main" id="{7BAD28BB-4CD9-4546-9813-953D63AEEE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7367" name="Oval 841">
                  <a:extLst>
                    <a:ext uri="{FF2B5EF4-FFF2-40B4-BE49-F238E27FC236}">
                      <a16:creationId xmlns:a16="http://schemas.microsoft.com/office/drawing/2014/main" id="{BCEB7BE8-20C1-EE40-9FC9-7CBD9CAC12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7368" name="Oval 842">
                  <a:extLst>
                    <a:ext uri="{FF2B5EF4-FFF2-40B4-BE49-F238E27FC236}">
                      <a16:creationId xmlns:a16="http://schemas.microsoft.com/office/drawing/2014/main" id="{C93D362B-B8E7-014F-9621-26BE9A0BAD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7369" name="Oval 843">
                  <a:extLst>
                    <a:ext uri="{FF2B5EF4-FFF2-40B4-BE49-F238E27FC236}">
                      <a16:creationId xmlns:a16="http://schemas.microsoft.com/office/drawing/2014/main" id="{C71D70FE-91CA-4E4B-B200-3A2DD7D52B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7370" name="Freeform 844">
                  <a:extLst>
                    <a:ext uri="{FF2B5EF4-FFF2-40B4-BE49-F238E27FC236}">
                      <a16:creationId xmlns:a16="http://schemas.microsoft.com/office/drawing/2014/main" id="{107AC581-2350-714D-AFC2-E4DC8BCA7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80"/>
                    <a:gd name="T31" fmla="*/ 0 h 956"/>
                    <a:gd name="T32" fmla="*/ 1180 w 1180"/>
                    <a:gd name="T33" fmla="*/ 956 h 95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3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9050" cmpd="sng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365" name="Freeform 845">
                <a:extLst>
                  <a:ext uri="{FF2B5EF4-FFF2-40B4-BE49-F238E27FC236}">
                    <a16:creationId xmlns:a16="http://schemas.microsoft.com/office/drawing/2014/main" id="{7DEC2048-F780-1B41-8E5C-FF10D4454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0"/>
                  <a:gd name="T31" fmla="*/ 0 h 956"/>
                  <a:gd name="T32" fmla="*/ 1180 w 1180"/>
                  <a:gd name="T33" fmla="*/ 956 h 95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924" name="Group 846">
              <a:extLst>
                <a:ext uri="{FF2B5EF4-FFF2-40B4-BE49-F238E27FC236}">
                  <a16:creationId xmlns:a16="http://schemas.microsoft.com/office/drawing/2014/main" id="{0E7AFEE3-5CD8-F842-BDAC-E66169F1AB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37347" name="Line 270">
                <a:extLst>
                  <a:ext uri="{FF2B5EF4-FFF2-40B4-BE49-F238E27FC236}">
                    <a16:creationId xmlns:a16="http://schemas.microsoft.com/office/drawing/2014/main" id="{63DC1330-A4D6-0849-87E8-DEBDABCEE4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348" name="Line 271">
                <a:extLst>
                  <a:ext uri="{FF2B5EF4-FFF2-40B4-BE49-F238E27FC236}">
                    <a16:creationId xmlns:a16="http://schemas.microsoft.com/office/drawing/2014/main" id="{327454CC-6CF0-194E-9B4A-A4E7A9509E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349" name="Line 272">
                <a:extLst>
                  <a:ext uri="{FF2B5EF4-FFF2-40B4-BE49-F238E27FC236}">
                    <a16:creationId xmlns:a16="http://schemas.microsoft.com/office/drawing/2014/main" id="{574B3CCC-E946-F441-921F-3171E1B672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350" name="Line 273">
                <a:extLst>
                  <a:ext uri="{FF2B5EF4-FFF2-40B4-BE49-F238E27FC236}">
                    <a16:creationId xmlns:a16="http://schemas.microsoft.com/office/drawing/2014/main" id="{1FAA3CD6-6BC3-FD48-96C8-A571F94408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351" name="Line 274">
                <a:extLst>
                  <a:ext uri="{FF2B5EF4-FFF2-40B4-BE49-F238E27FC236}">
                    <a16:creationId xmlns:a16="http://schemas.microsoft.com/office/drawing/2014/main" id="{718B40C0-1EC0-3D4F-9507-9B0B607426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352" name="Line 275">
                <a:extLst>
                  <a:ext uri="{FF2B5EF4-FFF2-40B4-BE49-F238E27FC236}">
                    <a16:creationId xmlns:a16="http://schemas.microsoft.com/office/drawing/2014/main" id="{E4C49253-7C87-394B-B450-818C0F2922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353" name="Line 276">
                <a:extLst>
                  <a:ext uri="{FF2B5EF4-FFF2-40B4-BE49-F238E27FC236}">
                    <a16:creationId xmlns:a16="http://schemas.microsoft.com/office/drawing/2014/main" id="{C1FDEC37-6408-8A47-856C-7EBC2D3B2F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354" name="Line 277">
                <a:extLst>
                  <a:ext uri="{FF2B5EF4-FFF2-40B4-BE49-F238E27FC236}">
                    <a16:creationId xmlns:a16="http://schemas.microsoft.com/office/drawing/2014/main" id="{9E13AE06-D584-224E-A054-722B1DB59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355" name="Line 278">
                <a:extLst>
                  <a:ext uri="{FF2B5EF4-FFF2-40B4-BE49-F238E27FC236}">
                    <a16:creationId xmlns:a16="http://schemas.microsoft.com/office/drawing/2014/main" id="{BCA9346C-6173-CC49-884F-C71CDF1B4E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356" name="Line 279">
                <a:extLst>
                  <a:ext uri="{FF2B5EF4-FFF2-40B4-BE49-F238E27FC236}">
                    <a16:creationId xmlns:a16="http://schemas.microsoft.com/office/drawing/2014/main" id="{1AD92EAA-9F5B-DD4E-9BBC-0F9EF9908D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357" name="Line 280">
                <a:extLst>
                  <a:ext uri="{FF2B5EF4-FFF2-40B4-BE49-F238E27FC236}">
                    <a16:creationId xmlns:a16="http://schemas.microsoft.com/office/drawing/2014/main" id="{429D8AB4-0E00-AE4C-855E-D4C51AAE69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358" name="Line 281">
                <a:extLst>
                  <a:ext uri="{FF2B5EF4-FFF2-40B4-BE49-F238E27FC236}">
                    <a16:creationId xmlns:a16="http://schemas.microsoft.com/office/drawing/2014/main" id="{83AC3EA3-3CA0-C442-A5FC-7B18C62FE5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359" name="Line 282">
                <a:extLst>
                  <a:ext uri="{FF2B5EF4-FFF2-40B4-BE49-F238E27FC236}">
                    <a16:creationId xmlns:a16="http://schemas.microsoft.com/office/drawing/2014/main" id="{B712C688-A602-454B-9CF6-722203BD62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360" name="Line 283">
                <a:extLst>
                  <a:ext uri="{FF2B5EF4-FFF2-40B4-BE49-F238E27FC236}">
                    <a16:creationId xmlns:a16="http://schemas.microsoft.com/office/drawing/2014/main" id="{9341F842-E584-9C46-86D7-FE8567860A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361" name="Line 284">
                <a:extLst>
                  <a:ext uri="{FF2B5EF4-FFF2-40B4-BE49-F238E27FC236}">
                    <a16:creationId xmlns:a16="http://schemas.microsoft.com/office/drawing/2014/main" id="{9E0519CF-7144-EA41-915D-B0B68EC43C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362" name="Oval 862">
                <a:extLst>
                  <a:ext uri="{FF2B5EF4-FFF2-40B4-BE49-F238E27FC236}">
                    <a16:creationId xmlns:a16="http://schemas.microsoft.com/office/drawing/2014/main" id="{49A73A2D-80A4-EF4E-8197-DDBB237F6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6925" name="Group 863">
              <a:extLst>
                <a:ext uri="{FF2B5EF4-FFF2-40B4-BE49-F238E27FC236}">
                  <a16:creationId xmlns:a16="http://schemas.microsoft.com/office/drawing/2014/main" id="{2C649CD6-2C3F-EA41-8EA9-2163F4FCB2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18125" y="1997075"/>
              <a:ext cx="519113" cy="128588"/>
              <a:chOff x="2199" y="955"/>
              <a:chExt cx="2547" cy="506"/>
            </a:xfrm>
          </p:grpSpPr>
          <p:sp>
            <p:nvSpPr>
              <p:cNvPr id="37341" name="Freeform 864">
                <a:extLst>
                  <a:ext uri="{FF2B5EF4-FFF2-40B4-BE49-F238E27FC236}">
                    <a16:creationId xmlns:a16="http://schemas.microsoft.com/office/drawing/2014/main" id="{23CD1A4C-36EA-8D40-8F43-DF539C87C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42" name="Freeform 865">
                <a:extLst>
                  <a:ext uri="{FF2B5EF4-FFF2-40B4-BE49-F238E27FC236}">
                    <a16:creationId xmlns:a16="http://schemas.microsoft.com/office/drawing/2014/main" id="{DE1334A6-D51A-9349-A5E1-C489A2E3DA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43" name="Freeform 866">
                <a:extLst>
                  <a:ext uri="{FF2B5EF4-FFF2-40B4-BE49-F238E27FC236}">
                    <a16:creationId xmlns:a16="http://schemas.microsoft.com/office/drawing/2014/main" id="{751BE117-A738-544D-B59E-A034A9C2F0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44" name="Freeform 867">
                <a:extLst>
                  <a:ext uri="{FF2B5EF4-FFF2-40B4-BE49-F238E27FC236}">
                    <a16:creationId xmlns:a16="http://schemas.microsoft.com/office/drawing/2014/main" id="{91544F55-8D93-E34C-A9C3-2110D8D181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45" name="Freeform 868">
                <a:extLst>
                  <a:ext uri="{FF2B5EF4-FFF2-40B4-BE49-F238E27FC236}">
                    <a16:creationId xmlns:a16="http://schemas.microsoft.com/office/drawing/2014/main" id="{D07A4291-1709-A849-9694-6692A8B6EC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504 w 646"/>
                  <a:gd name="T1" fmla="*/ 2307 h 300"/>
                  <a:gd name="T2" fmla="*/ 718 w 646"/>
                  <a:gd name="T3" fmla="*/ 1948 h 300"/>
                  <a:gd name="T4" fmla="*/ 893 w 646"/>
                  <a:gd name="T5" fmla="*/ 1471 h 300"/>
                  <a:gd name="T6" fmla="*/ 922 w 646"/>
                  <a:gd name="T7" fmla="*/ 823 h 300"/>
                  <a:gd name="T8" fmla="*/ 675 w 646"/>
                  <a:gd name="T9" fmla="*/ 460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46" name="Freeform 869">
                <a:extLst>
                  <a:ext uri="{FF2B5EF4-FFF2-40B4-BE49-F238E27FC236}">
                    <a16:creationId xmlns:a16="http://schemas.microsoft.com/office/drawing/2014/main" id="{4A0A5995-D61A-F04B-91D1-DD40897344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926" name="Group 870">
              <a:extLst>
                <a:ext uri="{FF2B5EF4-FFF2-40B4-BE49-F238E27FC236}">
                  <a16:creationId xmlns:a16="http://schemas.microsoft.com/office/drawing/2014/main" id="{E494B24D-7BC2-BF41-8915-66CEC477ED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4788" y="1662113"/>
              <a:ext cx="477837" cy="107950"/>
              <a:chOff x="2199" y="955"/>
              <a:chExt cx="2547" cy="506"/>
            </a:xfrm>
          </p:grpSpPr>
          <p:sp>
            <p:nvSpPr>
              <p:cNvPr id="37335" name="Freeform 871">
                <a:extLst>
                  <a:ext uri="{FF2B5EF4-FFF2-40B4-BE49-F238E27FC236}">
                    <a16:creationId xmlns:a16="http://schemas.microsoft.com/office/drawing/2014/main" id="{F0206DCB-437F-6C44-B89E-A3242B04F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36" name="Freeform 872">
                <a:extLst>
                  <a:ext uri="{FF2B5EF4-FFF2-40B4-BE49-F238E27FC236}">
                    <a16:creationId xmlns:a16="http://schemas.microsoft.com/office/drawing/2014/main" id="{C339B3E5-91C5-4047-AF29-A541C29C09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37" name="Freeform 873">
                <a:extLst>
                  <a:ext uri="{FF2B5EF4-FFF2-40B4-BE49-F238E27FC236}">
                    <a16:creationId xmlns:a16="http://schemas.microsoft.com/office/drawing/2014/main" id="{2BA1C748-D002-1447-A015-DEE3EE10D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38" name="Freeform 874">
                <a:extLst>
                  <a:ext uri="{FF2B5EF4-FFF2-40B4-BE49-F238E27FC236}">
                    <a16:creationId xmlns:a16="http://schemas.microsoft.com/office/drawing/2014/main" id="{BBFA8FAF-7D33-C14A-8C51-85AA7F230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39" name="Freeform 875">
                <a:extLst>
                  <a:ext uri="{FF2B5EF4-FFF2-40B4-BE49-F238E27FC236}">
                    <a16:creationId xmlns:a16="http://schemas.microsoft.com/office/drawing/2014/main" id="{32D6684E-E244-A54A-B7F2-5D5026A680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504 w 646"/>
                  <a:gd name="T1" fmla="*/ 2307 h 300"/>
                  <a:gd name="T2" fmla="*/ 718 w 646"/>
                  <a:gd name="T3" fmla="*/ 1948 h 300"/>
                  <a:gd name="T4" fmla="*/ 893 w 646"/>
                  <a:gd name="T5" fmla="*/ 1471 h 300"/>
                  <a:gd name="T6" fmla="*/ 922 w 646"/>
                  <a:gd name="T7" fmla="*/ 823 h 300"/>
                  <a:gd name="T8" fmla="*/ 675 w 646"/>
                  <a:gd name="T9" fmla="*/ 460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40" name="Freeform 876">
                <a:extLst>
                  <a:ext uri="{FF2B5EF4-FFF2-40B4-BE49-F238E27FC236}">
                    <a16:creationId xmlns:a16="http://schemas.microsoft.com/office/drawing/2014/main" id="{441780FA-EAB2-C345-9F71-CC55D3C63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927" name="Line 877">
              <a:extLst>
                <a:ext uri="{FF2B5EF4-FFF2-40B4-BE49-F238E27FC236}">
                  <a16:creationId xmlns:a16="http://schemas.microsoft.com/office/drawing/2014/main" id="{E9E0EFA1-4094-A845-8024-D79D73D39B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26100" y="2027238"/>
              <a:ext cx="39688" cy="63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6928" name="Group 885">
              <a:extLst>
                <a:ext uri="{FF2B5EF4-FFF2-40B4-BE49-F238E27FC236}">
                  <a16:creationId xmlns:a16="http://schemas.microsoft.com/office/drawing/2014/main" id="{971EDC39-6624-6C45-8770-DCCC4A6379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92738" y="3527425"/>
              <a:ext cx="519112" cy="128588"/>
              <a:chOff x="2199" y="955"/>
              <a:chExt cx="2547" cy="506"/>
            </a:xfrm>
          </p:grpSpPr>
          <p:sp>
            <p:nvSpPr>
              <p:cNvPr id="37329" name="Freeform 886">
                <a:extLst>
                  <a:ext uri="{FF2B5EF4-FFF2-40B4-BE49-F238E27FC236}">
                    <a16:creationId xmlns:a16="http://schemas.microsoft.com/office/drawing/2014/main" id="{2F5894D4-0B26-9749-9055-FB1D4836B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30" name="Freeform 887">
                <a:extLst>
                  <a:ext uri="{FF2B5EF4-FFF2-40B4-BE49-F238E27FC236}">
                    <a16:creationId xmlns:a16="http://schemas.microsoft.com/office/drawing/2014/main" id="{87D7944F-76D3-D240-B566-50F141105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31" name="Freeform 888">
                <a:extLst>
                  <a:ext uri="{FF2B5EF4-FFF2-40B4-BE49-F238E27FC236}">
                    <a16:creationId xmlns:a16="http://schemas.microsoft.com/office/drawing/2014/main" id="{B21DF88B-8390-C44E-9E64-9C4DFAEC1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32" name="Freeform 889">
                <a:extLst>
                  <a:ext uri="{FF2B5EF4-FFF2-40B4-BE49-F238E27FC236}">
                    <a16:creationId xmlns:a16="http://schemas.microsoft.com/office/drawing/2014/main" id="{AEFD3F91-06E8-404A-A256-02004E9DA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33" name="Freeform 890">
                <a:extLst>
                  <a:ext uri="{FF2B5EF4-FFF2-40B4-BE49-F238E27FC236}">
                    <a16:creationId xmlns:a16="http://schemas.microsoft.com/office/drawing/2014/main" id="{7FD9F548-FECC-6342-A6A0-8BE0A8766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504 w 646"/>
                  <a:gd name="T1" fmla="*/ 2307 h 300"/>
                  <a:gd name="T2" fmla="*/ 718 w 646"/>
                  <a:gd name="T3" fmla="*/ 1948 h 300"/>
                  <a:gd name="T4" fmla="*/ 893 w 646"/>
                  <a:gd name="T5" fmla="*/ 1471 h 300"/>
                  <a:gd name="T6" fmla="*/ 922 w 646"/>
                  <a:gd name="T7" fmla="*/ 823 h 300"/>
                  <a:gd name="T8" fmla="*/ 675 w 646"/>
                  <a:gd name="T9" fmla="*/ 460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34" name="Freeform 891">
                <a:extLst>
                  <a:ext uri="{FF2B5EF4-FFF2-40B4-BE49-F238E27FC236}">
                    <a16:creationId xmlns:a16="http://schemas.microsoft.com/office/drawing/2014/main" id="{52DA510F-27EB-8844-AD31-88192E63EB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929" name="Line 892">
              <a:extLst>
                <a:ext uri="{FF2B5EF4-FFF2-40B4-BE49-F238E27FC236}">
                  <a16:creationId xmlns:a16="http://schemas.microsoft.com/office/drawing/2014/main" id="{677DB010-C21E-534A-9ECD-94D1D50E36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26113" y="3127375"/>
              <a:ext cx="20637" cy="55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6930" name="Group 893">
              <a:extLst>
                <a:ext uri="{FF2B5EF4-FFF2-40B4-BE49-F238E27FC236}">
                  <a16:creationId xmlns:a16="http://schemas.microsoft.com/office/drawing/2014/main" id="{5AFAA543-9B66-C547-A01D-D36E4A1FA6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7225" y="5005388"/>
              <a:ext cx="519113" cy="128587"/>
              <a:chOff x="2199" y="955"/>
              <a:chExt cx="2547" cy="506"/>
            </a:xfrm>
          </p:grpSpPr>
          <p:sp>
            <p:nvSpPr>
              <p:cNvPr id="37323" name="Freeform 894">
                <a:extLst>
                  <a:ext uri="{FF2B5EF4-FFF2-40B4-BE49-F238E27FC236}">
                    <a16:creationId xmlns:a16="http://schemas.microsoft.com/office/drawing/2014/main" id="{0914673C-F35E-D34F-B733-D0E0BCF7F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24" name="Freeform 895">
                <a:extLst>
                  <a:ext uri="{FF2B5EF4-FFF2-40B4-BE49-F238E27FC236}">
                    <a16:creationId xmlns:a16="http://schemas.microsoft.com/office/drawing/2014/main" id="{47211333-4F15-6241-84F9-01042E5AB7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25" name="Freeform 896">
                <a:extLst>
                  <a:ext uri="{FF2B5EF4-FFF2-40B4-BE49-F238E27FC236}">
                    <a16:creationId xmlns:a16="http://schemas.microsoft.com/office/drawing/2014/main" id="{DB7F7EB5-3E7F-E342-9D7E-F9DA700C8A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26" name="Freeform 897">
                <a:extLst>
                  <a:ext uri="{FF2B5EF4-FFF2-40B4-BE49-F238E27FC236}">
                    <a16:creationId xmlns:a16="http://schemas.microsoft.com/office/drawing/2014/main" id="{3E32A60B-6ED0-D247-8E6E-88242AFAB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27" name="Freeform 898">
                <a:extLst>
                  <a:ext uri="{FF2B5EF4-FFF2-40B4-BE49-F238E27FC236}">
                    <a16:creationId xmlns:a16="http://schemas.microsoft.com/office/drawing/2014/main" id="{B14EDDD9-6A4F-2A45-A62D-755274DE2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504 w 646"/>
                  <a:gd name="T1" fmla="*/ 2307 h 300"/>
                  <a:gd name="T2" fmla="*/ 718 w 646"/>
                  <a:gd name="T3" fmla="*/ 1948 h 300"/>
                  <a:gd name="T4" fmla="*/ 893 w 646"/>
                  <a:gd name="T5" fmla="*/ 1471 h 300"/>
                  <a:gd name="T6" fmla="*/ 922 w 646"/>
                  <a:gd name="T7" fmla="*/ 823 h 300"/>
                  <a:gd name="T8" fmla="*/ 675 w 646"/>
                  <a:gd name="T9" fmla="*/ 460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28" name="Freeform 899">
                <a:extLst>
                  <a:ext uri="{FF2B5EF4-FFF2-40B4-BE49-F238E27FC236}">
                    <a16:creationId xmlns:a16="http://schemas.microsoft.com/office/drawing/2014/main" id="{0E0F8625-91A0-2E4A-9C04-3B220AFF61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931" name="Group 900">
              <a:extLst>
                <a:ext uri="{FF2B5EF4-FFF2-40B4-BE49-F238E27FC236}">
                  <a16:creationId xmlns:a16="http://schemas.microsoft.com/office/drawing/2014/main" id="{67645AAB-8D7D-8441-832F-37A9B2EE6E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45350" y="5429250"/>
              <a:ext cx="519113" cy="128588"/>
              <a:chOff x="2199" y="955"/>
              <a:chExt cx="2547" cy="506"/>
            </a:xfrm>
          </p:grpSpPr>
          <p:sp>
            <p:nvSpPr>
              <p:cNvPr id="37317" name="Freeform 901">
                <a:extLst>
                  <a:ext uri="{FF2B5EF4-FFF2-40B4-BE49-F238E27FC236}">
                    <a16:creationId xmlns:a16="http://schemas.microsoft.com/office/drawing/2014/main" id="{A740B4F9-2D8A-C945-8C87-C28E35F79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18" name="Freeform 902">
                <a:extLst>
                  <a:ext uri="{FF2B5EF4-FFF2-40B4-BE49-F238E27FC236}">
                    <a16:creationId xmlns:a16="http://schemas.microsoft.com/office/drawing/2014/main" id="{9FA59B6A-C9D9-1F47-82E2-B674622CE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19" name="Freeform 903">
                <a:extLst>
                  <a:ext uri="{FF2B5EF4-FFF2-40B4-BE49-F238E27FC236}">
                    <a16:creationId xmlns:a16="http://schemas.microsoft.com/office/drawing/2014/main" id="{071AAC79-D3FC-604A-9582-D7AB1A94C5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20" name="Freeform 904">
                <a:extLst>
                  <a:ext uri="{FF2B5EF4-FFF2-40B4-BE49-F238E27FC236}">
                    <a16:creationId xmlns:a16="http://schemas.microsoft.com/office/drawing/2014/main" id="{E5397205-782D-5040-B8C9-17F455DC71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21" name="Freeform 905">
                <a:extLst>
                  <a:ext uri="{FF2B5EF4-FFF2-40B4-BE49-F238E27FC236}">
                    <a16:creationId xmlns:a16="http://schemas.microsoft.com/office/drawing/2014/main" id="{C635C8A9-08E3-2247-956F-64CA0E4A8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504 w 646"/>
                  <a:gd name="T1" fmla="*/ 2307 h 300"/>
                  <a:gd name="T2" fmla="*/ 718 w 646"/>
                  <a:gd name="T3" fmla="*/ 1948 h 300"/>
                  <a:gd name="T4" fmla="*/ 893 w 646"/>
                  <a:gd name="T5" fmla="*/ 1471 h 300"/>
                  <a:gd name="T6" fmla="*/ 922 w 646"/>
                  <a:gd name="T7" fmla="*/ 823 h 300"/>
                  <a:gd name="T8" fmla="*/ 675 w 646"/>
                  <a:gd name="T9" fmla="*/ 460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22" name="Freeform 906">
                <a:extLst>
                  <a:ext uri="{FF2B5EF4-FFF2-40B4-BE49-F238E27FC236}">
                    <a16:creationId xmlns:a16="http://schemas.microsoft.com/office/drawing/2014/main" id="{AA8A70F9-99D5-F540-8AA6-3E939966FC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932" name="Group 907">
              <a:extLst>
                <a:ext uri="{FF2B5EF4-FFF2-40B4-BE49-F238E27FC236}">
                  <a16:creationId xmlns:a16="http://schemas.microsoft.com/office/drawing/2014/main" id="{D990AF1B-77A4-A843-95F2-E6F17C1E90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21488" y="5408613"/>
              <a:ext cx="519112" cy="128587"/>
              <a:chOff x="2199" y="955"/>
              <a:chExt cx="2547" cy="506"/>
            </a:xfrm>
          </p:grpSpPr>
          <p:sp>
            <p:nvSpPr>
              <p:cNvPr id="37311" name="Freeform 908">
                <a:extLst>
                  <a:ext uri="{FF2B5EF4-FFF2-40B4-BE49-F238E27FC236}">
                    <a16:creationId xmlns:a16="http://schemas.microsoft.com/office/drawing/2014/main" id="{B6ADFCCB-208A-AC42-9E5D-FE54C1B97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12" name="Freeform 909">
                <a:extLst>
                  <a:ext uri="{FF2B5EF4-FFF2-40B4-BE49-F238E27FC236}">
                    <a16:creationId xmlns:a16="http://schemas.microsoft.com/office/drawing/2014/main" id="{C1B0B063-9970-FA48-B656-B259BA74B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13" name="Freeform 910">
                <a:extLst>
                  <a:ext uri="{FF2B5EF4-FFF2-40B4-BE49-F238E27FC236}">
                    <a16:creationId xmlns:a16="http://schemas.microsoft.com/office/drawing/2014/main" id="{BDC5E248-E8C9-9740-A018-368111D413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14" name="Freeform 911">
                <a:extLst>
                  <a:ext uri="{FF2B5EF4-FFF2-40B4-BE49-F238E27FC236}">
                    <a16:creationId xmlns:a16="http://schemas.microsoft.com/office/drawing/2014/main" id="{B4783A78-7ADF-BF42-BA8E-EC9536B3E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15" name="Freeform 912">
                <a:extLst>
                  <a:ext uri="{FF2B5EF4-FFF2-40B4-BE49-F238E27FC236}">
                    <a16:creationId xmlns:a16="http://schemas.microsoft.com/office/drawing/2014/main" id="{B227A99E-E717-3B42-A864-7C349FD7E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504 w 646"/>
                  <a:gd name="T1" fmla="*/ 2307 h 300"/>
                  <a:gd name="T2" fmla="*/ 718 w 646"/>
                  <a:gd name="T3" fmla="*/ 1948 h 300"/>
                  <a:gd name="T4" fmla="*/ 893 w 646"/>
                  <a:gd name="T5" fmla="*/ 1471 h 300"/>
                  <a:gd name="T6" fmla="*/ 922 w 646"/>
                  <a:gd name="T7" fmla="*/ 823 h 300"/>
                  <a:gd name="T8" fmla="*/ 675 w 646"/>
                  <a:gd name="T9" fmla="*/ 460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16" name="Freeform 913">
                <a:extLst>
                  <a:ext uri="{FF2B5EF4-FFF2-40B4-BE49-F238E27FC236}">
                    <a16:creationId xmlns:a16="http://schemas.microsoft.com/office/drawing/2014/main" id="{8B7158D6-7094-A74F-AD89-53BCD65A5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6933" name="Picture 915" descr="access_point_stylized_small">
              <a:extLst>
                <a:ext uri="{FF2B5EF4-FFF2-40B4-BE49-F238E27FC236}">
                  <a16:creationId xmlns:a16="http://schemas.microsoft.com/office/drawing/2014/main" id="{0BD5F7DF-C87B-F641-B596-D50C3EB4D6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34" name="Line 918">
              <a:extLst>
                <a:ext uri="{FF2B5EF4-FFF2-40B4-BE49-F238E27FC236}">
                  <a16:creationId xmlns:a16="http://schemas.microsoft.com/office/drawing/2014/main" id="{1F58470C-2AEC-C044-A753-47D4E33C8A6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6935" name="Group 919">
              <a:extLst>
                <a:ext uri="{FF2B5EF4-FFF2-40B4-BE49-F238E27FC236}">
                  <a16:creationId xmlns:a16="http://schemas.microsoft.com/office/drawing/2014/main" id="{CBBAA80F-DA93-7C41-B460-43CEBFBC405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37309" name="Picture 920" descr="desktop_computer_stylized_medium">
                <a:extLst>
                  <a:ext uri="{FF2B5EF4-FFF2-40B4-BE49-F238E27FC236}">
                    <a16:creationId xmlns:a16="http://schemas.microsoft.com/office/drawing/2014/main" id="{9D450812-8298-E74D-A74C-E4E61B4758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310" name="Freeform 921">
                <a:extLst>
                  <a:ext uri="{FF2B5EF4-FFF2-40B4-BE49-F238E27FC236}">
                    <a16:creationId xmlns:a16="http://schemas.microsoft.com/office/drawing/2014/main" id="{A3591925-BCFD-BB40-8E83-46C9A45CB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936" name="Group 922">
              <a:extLst>
                <a:ext uri="{FF2B5EF4-FFF2-40B4-BE49-F238E27FC236}">
                  <a16:creationId xmlns:a16="http://schemas.microsoft.com/office/drawing/2014/main" id="{6841DAEC-A8E9-014E-8E95-01EBB4801E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7307" name="Picture 923" descr="desktop_computer_stylized_medium">
                <a:extLst>
                  <a:ext uri="{FF2B5EF4-FFF2-40B4-BE49-F238E27FC236}">
                    <a16:creationId xmlns:a16="http://schemas.microsoft.com/office/drawing/2014/main" id="{1E48FC5D-C96E-104C-AB0D-EB461ED878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308" name="Freeform 924">
                <a:extLst>
                  <a:ext uri="{FF2B5EF4-FFF2-40B4-BE49-F238E27FC236}">
                    <a16:creationId xmlns:a16="http://schemas.microsoft.com/office/drawing/2014/main" id="{DBA9D20A-3758-3C4B-AC62-BD3EEB6A5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937" name="Group 925">
              <a:extLst>
                <a:ext uri="{FF2B5EF4-FFF2-40B4-BE49-F238E27FC236}">
                  <a16:creationId xmlns:a16="http://schemas.microsoft.com/office/drawing/2014/main" id="{7D4284CA-E56D-864A-848A-3FF849F5F65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7305" name="Picture 926" descr="desktop_computer_stylized_medium">
                <a:extLst>
                  <a:ext uri="{FF2B5EF4-FFF2-40B4-BE49-F238E27FC236}">
                    <a16:creationId xmlns:a16="http://schemas.microsoft.com/office/drawing/2014/main" id="{D2369EEF-80A3-204E-8681-F6A362F6C6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306" name="Freeform 927">
                <a:extLst>
                  <a:ext uri="{FF2B5EF4-FFF2-40B4-BE49-F238E27FC236}">
                    <a16:creationId xmlns:a16="http://schemas.microsoft.com/office/drawing/2014/main" id="{DD55A10F-3EA4-6F40-A7B0-A1BB61640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938" name="Group 928">
              <a:extLst>
                <a:ext uri="{FF2B5EF4-FFF2-40B4-BE49-F238E27FC236}">
                  <a16:creationId xmlns:a16="http://schemas.microsoft.com/office/drawing/2014/main" id="{3307B578-DCD0-564C-97E1-189F18D0C1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37303" name="Picture 929" descr="desktop_computer_stylized_medium">
                <a:extLst>
                  <a:ext uri="{FF2B5EF4-FFF2-40B4-BE49-F238E27FC236}">
                    <a16:creationId xmlns:a16="http://schemas.microsoft.com/office/drawing/2014/main" id="{BA0298A0-AEC6-1245-A6EF-E97FE89418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304" name="Freeform 930">
                <a:extLst>
                  <a:ext uri="{FF2B5EF4-FFF2-40B4-BE49-F238E27FC236}">
                    <a16:creationId xmlns:a16="http://schemas.microsoft.com/office/drawing/2014/main" id="{4CDABAE1-2020-A748-887B-0025D0D96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939" name="Group 932">
              <a:extLst>
                <a:ext uri="{FF2B5EF4-FFF2-40B4-BE49-F238E27FC236}">
                  <a16:creationId xmlns:a16="http://schemas.microsoft.com/office/drawing/2014/main" id="{C7511266-E8B1-0147-B1FF-D8DD911CFA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8163" y="1558925"/>
              <a:ext cx="415925" cy="373063"/>
              <a:chOff x="2756" y="1866"/>
              <a:chExt cx="462" cy="463"/>
            </a:xfrm>
          </p:grpSpPr>
          <p:pic>
            <p:nvPicPr>
              <p:cNvPr id="37301" name="Picture 933" descr="iphone_stylized_small">
                <a:extLst>
                  <a:ext uri="{FF2B5EF4-FFF2-40B4-BE49-F238E27FC236}">
                    <a16:creationId xmlns:a16="http://schemas.microsoft.com/office/drawing/2014/main" id="{863929ED-3BA3-3743-8897-097958B86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302" name="Picture 934" descr="antenna_radiation_stylized">
                <a:extLst>
                  <a:ext uri="{FF2B5EF4-FFF2-40B4-BE49-F238E27FC236}">
                    <a16:creationId xmlns:a16="http://schemas.microsoft.com/office/drawing/2014/main" id="{E44D9665-CFD7-2F4E-856B-015CF3C767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6" y="1866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6940" name="Picture 936" descr="access_point_stylized_small">
              <a:extLst>
                <a:ext uri="{FF2B5EF4-FFF2-40B4-BE49-F238E27FC236}">
                  <a16:creationId xmlns:a16="http://schemas.microsoft.com/office/drawing/2014/main" id="{94BA4166-1630-7347-9392-F4F16CB646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6941" name="Group 938">
              <a:extLst>
                <a:ext uri="{FF2B5EF4-FFF2-40B4-BE49-F238E27FC236}">
                  <a16:creationId xmlns:a16="http://schemas.microsoft.com/office/drawing/2014/main" id="{10D99592-D876-964E-BBD7-5E38A7A2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37269" name="Freeform 939">
                <a:extLst>
                  <a:ext uri="{FF2B5EF4-FFF2-40B4-BE49-F238E27FC236}">
                    <a16:creationId xmlns:a16="http://schemas.microsoft.com/office/drawing/2014/main" id="{7542FE0A-F16C-7D4E-8505-3BB6F9BCC3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6 w 354"/>
                  <a:gd name="T3" fmla="*/ 13 h 2742"/>
                  <a:gd name="T4" fmla="*/ 6 w 354"/>
                  <a:gd name="T5" fmla="*/ 99 h 2742"/>
                  <a:gd name="T6" fmla="*/ 0 w 354"/>
                  <a:gd name="T7" fmla="*/ 103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70" name="Rectangle 940">
                <a:extLst>
                  <a:ext uri="{FF2B5EF4-FFF2-40B4-BE49-F238E27FC236}">
                    <a16:creationId xmlns:a16="http://schemas.microsoft.com/office/drawing/2014/main" id="{C6695580-4475-3144-B8CC-B71528EF2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271" name="Freeform 941">
                <a:extLst>
                  <a:ext uri="{FF2B5EF4-FFF2-40B4-BE49-F238E27FC236}">
                    <a16:creationId xmlns:a16="http://schemas.microsoft.com/office/drawing/2014/main" id="{B8CD2B37-EC80-ED44-B31B-438B81ADF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4 w 211"/>
                  <a:gd name="T3" fmla="*/ 9 h 2537"/>
                  <a:gd name="T4" fmla="*/ 2 w 211"/>
                  <a:gd name="T5" fmla="*/ 94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72" name="Freeform 942">
                <a:extLst>
                  <a:ext uri="{FF2B5EF4-FFF2-40B4-BE49-F238E27FC236}">
                    <a16:creationId xmlns:a16="http://schemas.microsoft.com/office/drawing/2014/main" id="{B148E9FD-4A27-1E41-BED1-B5813AADF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6 w 328"/>
                  <a:gd name="T3" fmla="*/ 6 h 226"/>
                  <a:gd name="T4" fmla="*/ 6 w 328"/>
                  <a:gd name="T5" fmla="*/ 9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73" name="Rectangle 943">
                <a:extLst>
                  <a:ext uri="{FF2B5EF4-FFF2-40B4-BE49-F238E27FC236}">
                    <a16:creationId xmlns:a16="http://schemas.microsoft.com/office/drawing/2014/main" id="{573DC9FE-00CA-6842-9F07-34B0C4391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7274" name="Group 944">
                <a:extLst>
                  <a:ext uri="{FF2B5EF4-FFF2-40B4-BE49-F238E27FC236}">
                    <a16:creationId xmlns:a16="http://schemas.microsoft.com/office/drawing/2014/main" id="{3F5D0B85-520E-0A48-83E3-7373220E81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7299" name="AutoShape 945">
                  <a:extLst>
                    <a:ext uri="{FF2B5EF4-FFF2-40B4-BE49-F238E27FC236}">
                      <a16:creationId xmlns:a16="http://schemas.microsoft.com/office/drawing/2014/main" id="{D0787123-A306-6E4D-8A5E-ACAC937817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7300" name="AutoShape 946">
                  <a:extLst>
                    <a:ext uri="{FF2B5EF4-FFF2-40B4-BE49-F238E27FC236}">
                      <a16:creationId xmlns:a16="http://schemas.microsoft.com/office/drawing/2014/main" id="{6C335775-0EF3-754D-A177-1D0D02583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7275" name="Rectangle 947">
                <a:extLst>
                  <a:ext uri="{FF2B5EF4-FFF2-40B4-BE49-F238E27FC236}">
                    <a16:creationId xmlns:a16="http://schemas.microsoft.com/office/drawing/2014/main" id="{C8887FAE-E985-B04E-9B7A-24833549F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7276" name="Group 948">
                <a:extLst>
                  <a:ext uri="{FF2B5EF4-FFF2-40B4-BE49-F238E27FC236}">
                    <a16:creationId xmlns:a16="http://schemas.microsoft.com/office/drawing/2014/main" id="{448437D3-3AF4-0145-974E-42972F16BD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7297" name="AutoShape 949">
                  <a:extLst>
                    <a:ext uri="{FF2B5EF4-FFF2-40B4-BE49-F238E27FC236}">
                      <a16:creationId xmlns:a16="http://schemas.microsoft.com/office/drawing/2014/main" id="{A1E7E56F-8F9C-D041-A252-3E447069F9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7298" name="AutoShape 950">
                  <a:extLst>
                    <a:ext uri="{FF2B5EF4-FFF2-40B4-BE49-F238E27FC236}">
                      <a16:creationId xmlns:a16="http://schemas.microsoft.com/office/drawing/2014/main" id="{C0041462-4DE1-1546-A5E0-19F0E527F3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7277" name="Rectangle 951">
                <a:extLst>
                  <a:ext uri="{FF2B5EF4-FFF2-40B4-BE49-F238E27FC236}">
                    <a16:creationId xmlns:a16="http://schemas.microsoft.com/office/drawing/2014/main" id="{9703C8D7-EEBD-7C4B-ADF2-3BE372849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278" name="Rectangle 952">
                <a:extLst>
                  <a:ext uri="{FF2B5EF4-FFF2-40B4-BE49-F238E27FC236}">
                    <a16:creationId xmlns:a16="http://schemas.microsoft.com/office/drawing/2014/main" id="{12D12653-6EB7-4647-B268-7F3E1CE0EA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7279" name="Group 953">
                <a:extLst>
                  <a:ext uri="{FF2B5EF4-FFF2-40B4-BE49-F238E27FC236}">
                    <a16:creationId xmlns:a16="http://schemas.microsoft.com/office/drawing/2014/main" id="{6D1505BA-F8E2-7D40-A439-FFC97EB299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7295" name="AutoShape 954">
                  <a:extLst>
                    <a:ext uri="{FF2B5EF4-FFF2-40B4-BE49-F238E27FC236}">
                      <a16:creationId xmlns:a16="http://schemas.microsoft.com/office/drawing/2014/main" id="{2CF5EB22-426D-7748-87E0-7D94549F54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7296" name="AutoShape 955">
                  <a:extLst>
                    <a:ext uri="{FF2B5EF4-FFF2-40B4-BE49-F238E27FC236}">
                      <a16:creationId xmlns:a16="http://schemas.microsoft.com/office/drawing/2014/main" id="{0775BC30-4622-2545-9C1C-9D7465078C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7280" name="Freeform 956">
                <a:extLst>
                  <a:ext uri="{FF2B5EF4-FFF2-40B4-BE49-F238E27FC236}">
                    <a16:creationId xmlns:a16="http://schemas.microsoft.com/office/drawing/2014/main" id="{C65AFB7E-EAD8-9D46-843C-F1E21EDA2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6 w 328"/>
                  <a:gd name="T3" fmla="*/ 5 h 226"/>
                  <a:gd name="T4" fmla="*/ 6 w 328"/>
                  <a:gd name="T5" fmla="*/ 8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7281" name="Group 957">
                <a:extLst>
                  <a:ext uri="{FF2B5EF4-FFF2-40B4-BE49-F238E27FC236}">
                    <a16:creationId xmlns:a16="http://schemas.microsoft.com/office/drawing/2014/main" id="{3E08CED8-6A25-3943-86E6-D9E305D586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7293" name="AutoShape 958">
                  <a:extLst>
                    <a:ext uri="{FF2B5EF4-FFF2-40B4-BE49-F238E27FC236}">
                      <a16:creationId xmlns:a16="http://schemas.microsoft.com/office/drawing/2014/main" id="{8DEA006B-A975-154A-BE6F-4AB9815B2E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7294" name="AutoShape 959">
                  <a:extLst>
                    <a:ext uri="{FF2B5EF4-FFF2-40B4-BE49-F238E27FC236}">
                      <a16:creationId xmlns:a16="http://schemas.microsoft.com/office/drawing/2014/main" id="{4694B5CF-78AA-194D-88EE-E2BD91E60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7282" name="Rectangle 960">
                <a:extLst>
                  <a:ext uri="{FF2B5EF4-FFF2-40B4-BE49-F238E27FC236}">
                    <a16:creationId xmlns:a16="http://schemas.microsoft.com/office/drawing/2014/main" id="{003A6FAD-56D0-604B-AB7B-EF840B2501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283" name="Freeform 961">
                <a:extLst>
                  <a:ext uri="{FF2B5EF4-FFF2-40B4-BE49-F238E27FC236}">
                    <a16:creationId xmlns:a16="http://schemas.microsoft.com/office/drawing/2014/main" id="{9B52CE04-D839-3C47-830C-92676928B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6 w 296"/>
                  <a:gd name="T3" fmla="*/ 5 h 256"/>
                  <a:gd name="T4" fmla="*/ 6 w 296"/>
                  <a:gd name="T5" fmla="*/ 9 h 256"/>
                  <a:gd name="T6" fmla="*/ 0 w 296"/>
                  <a:gd name="T7" fmla="*/ 3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84" name="Freeform 962">
                <a:extLst>
                  <a:ext uri="{FF2B5EF4-FFF2-40B4-BE49-F238E27FC236}">
                    <a16:creationId xmlns:a16="http://schemas.microsoft.com/office/drawing/2014/main" id="{16FCC15D-4C91-8946-81EF-8BE4361244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6 w 304"/>
                  <a:gd name="T3" fmla="*/ 7 h 288"/>
                  <a:gd name="T4" fmla="*/ 5 w 304"/>
                  <a:gd name="T5" fmla="*/ 11 h 288"/>
                  <a:gd name="T6" fmla="*/ 2 w 304"/>
                  <a:gd name="T7" fmla="*/ 5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85" name="Oval 963">
                <a:extLst>
                  <a:ext uri="{FF2B5EF4-FFF2-40B4-BE49-F238E27FC236}">
                    <a16:creationId xmlns:a16="http://schemas.microsoft.com/office/drawing/2014/main" id="{18B36B68-1E77-8947-BE11-05D959E5D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286" name="Freeform 964">
                <a:extLst>
                  <a:ext uri="{FF2B5EF4-FFF2-40B4-BE49-F238E27FC236}">
                    <a16:creationId xmlns:a16="http://schemas.microsoft.com/office/drawing/2014/main" id="{8E469CF8-8306-4949-800E-65989B55C6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5 h 240"/>
                  <a:gd name="T2" fmla="*/ 2 w 306"/>
                  <a:gd name="T3" fmla="*/ 9 h 240"/>
                  <a:gd name="T4" fmla="*/ 6 w 306"/>
                  <a:gd name="T5" fmla="*/ 5 h 240"/>
                  <a:gd name="T6" fmla="*/ 6 w 306"/>
                  <a:gd name="T7" fmla="*/ 0 h 240"/>
                  <a:gd name="T8" fmla="*/ 0 w 306"/>
                  <a:gd name="T9" fmla="*/ 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87" name="AutoShape 965">
                <a:extLst>
                  <a:ext uri="{FF2B5EF4-FFF2-40B4-BE49-F238E27FC236}">
                    <a16:creationId xmlns:a16="http://schemas.microsoft.com/office/drawing/2014/main" id="{642B7D05-2754-DE43-9CA2-DB31F224E4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288" name="AutoShape 966">
                <a:extLst>
                  <a:ext uri="{FF2B5EF4-FFF2-40B4-BE49-F238E27FC236}">
                    <a16:creationId xmlns:a16="http://schemas.microsoft.com/office/drawing/2014/main" id="{840A6564-1FE7-2F45-B8A8-B50E2354F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289" name="Oval 967">
                <a:extLst>
                  <a:ext uri="{FF2B5EF4-FFF2-40B4-BE49-F238E27FC236}">
                    <a16:creationId xmlns:a16="http://schemas.microsoft.com/office/drawing/2014/main" id="{903BB63B-9195-B241-8C83-9A52177383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290" name="Oval 968">
                <a:extLst>
                  <a:ext uri="{FF2B5EF4-FFF2-40B4-BE49-F238E27FC236}">
                    <a16:creationId xmlns:a16="http://schemas.microsoft.com/office/drawing/2014/main" id="{CB175411-66C0-F04F-AF69-67D639ED2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7291" name="Oval 969">
                <a:extLst>
                  <a:ext uri="{FF2B5EF4-FFF2-40B4-BE49-F238E27FC236}">
                    <a16:creationId xmlns:a16="http://schemas.microsoft.com/office/drawing/2014/main" id="{F093388E-AF1A-764C-8711-C23F3EB63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292" name="Rectangle 970">
                <a:extLst>
                  <a:ext uri="{FF2B5EF4-FFF2-40B4-BE49-F238E27FC236}">
                    <a16:creationId xmlns:a16="http://schemas.microsoft.com/office/drawing/2014/main" id="{19996B69-831A-6C41-99C1-E233BFC01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6942" name="Group 971">
              <a:extLst>
                <a:ext uri="{FF2B5EF4-FFF2-40B4-BE49-F238E27FC236}">
                  <a16:creationId xmlns:a16="http://schemas.microsoft.com/office/drawing/2014/main" id="{78DF8707-EC16-D040-878B-BE22864CB0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37237" name="Freeform 972">
                <a:extLst>
                  <a:ext uri="{FF2B5EF4-FFF2-40B4-BE49-F238E27FC236}">
                    <a16:creationId xmlns:a16="http://schemas.microsoft.com/office/drawing/2014/main" id="{7715D36D-B3A9-F840-B695-D95139F34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6 w 354"/>
                  <a:gd name="T3" fmla="*/ 13 h 2742"/>
                  <a:gd name="T4" fmla="*/ 6 w 354"/>
                  <a:gd name="T5" fmla="*/ 99 h 2742"/>
                  <a:gd name="T6" fmla="*/ 0 w 354"/>
                  <a:gd name="T7" fmla="*/ 103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38" name="Rectangle 973">
                <a:extLst>
                  <a:ext uri="{FF2B5EF4-FFF2-40B4-BE49-F238E27FC236}">
                    <a16:creationId xmlns:a16="http://schemas.microsoft.com/office/drawing/2014/main" id="{535BC7B7-0967-6D4E-96DD-AC40DEE63C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239" name="Freeform 974">
                <a:extLst>
                  <a:ext uri="{FF2B5EF4-FFF2-40B4-BE49-F238E27FC236}">
                    <a16:creationId xmlns:a16="http://schemas.microsoft.com/office/drawing/2014/main" id="{672D355E-5E67-7543-ABD0-71F18EC69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4 w 211"/>
                  <a:gd name="T3" fmla="*/ 9 h 2537"/>
                  <a:gd name="T4" fmla="*/ 2 w 211"/>
                  <a:gd name="T5" fmla="*/ 94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40" name="Freeform 975">
                <a:extLst>
                  <a:ext uri="{FF2B5EF4-FFF2-40B4-BE49-F238E27FC236}">
                    <a16:creationId xmlns:a16="http://schemas.microsoft.com/office/drawing/2014/main" id="{93DBCE4D-2EBD-6749-B6D9-80BB8E77E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6 w 328"/>
                  <a:gd name="T3" fmla="*/ 6 h 226"/>
                  <a:gd name="T4" fmla="*/ 6 w 328"/>
                  <a:gd name="T5" fmla="*/ 9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41" name="Rectangle 976">
                <a:extLst>
                  <a:ext uri="{FF2B5EF4-FFF2-40B4-BE49-F238E27FC236}">
                    <a16:creationId xmlns:a16="http://schemas.microsoft.com/office/drawing/2014/main" id="{95651108-3E38-AA48-AED0-19825686D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7242" name="Group 977">
                <a:extLst>
                  <a:ext uri="{FF2B5EF4-FFF2-40B4-BE49-F238E27FC236}">
                    <a16:creationId xmlns:a16="http://schemas.microsoft.com/office/drawing/2014/main" id="{8DDACEC4-7C74-5F4F-AAB0-6C77DDD33E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7267" name="AutoShape 978">
                  <a:extLst>
                    <a:ext uri="{FF2B5EF4-FFF2-40B4-BE49-F238E27FC236}">
                      <a16:creationId xmlns:a16="http://schemas.microsoft.com/office/drawing/2014/main" id="{19B23446-B584-2E4E-AE9F-ADDB20BBBD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7268" name="AutoShape 979">
                  <a:extLst>
                    <a:ext uri="{FF2B5EF4-FFF2-40B4-BE49-F238E27FC236}">
                      <a16:creationId xmlns:a16="http://schemas.microsoft.com/office/drawing/2014/main" id="{5DB70129-F3E8-484E-9C5D-9740F5EAAB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7243" name="Rectangle 980">
                <a:extLst>
                  <a:ext uri="{FF2B5EF4-FFF2-40B4-BE49-F238E27FC236}">
                    <a16:creationId xmlns:a16="http://schemas.microsoft.com/office/drawing/2014/main" id="{AE2C4122-12C2-1648-AB1F-E10E1FA94A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7244" name="Group 981">
                <a:extLst>
                  <a:ext uri="{FF2B5EF4-FFF2-40B4-BE49-F238E27FC236}">
                    <a16:creationId xmlns:a16="http://schemas.microsoft.com/office/drawing/2014/main" id="{DF82AAA3-126A-3F48-83E1-CFF5C77D14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7265" name="AutoShape 982">
                  <a:extLst>
                    <a:ext uri="{FF2B5EF4-FFF2-40B4-BE49-F238E27FC236}">
                      <a16:creationId xmlns:a16="http://schemas.microsoft.com/office/drawing/2014/main" id="{63E3765C-AC0A-CE48-A7E9-A4F05CD7F6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7266" name="AutoShape 983">
                  <a:extLst>
                    <a:ext uri="{FF2B5EF4-FFF2-40B4-BE49-F238E27FC236}">
                      <a16:creationId xmlns:a16="http://schemas.microsoft.com/office/drawing/2014/main" id="{1E42767B-95B5-014D-99E0-2AE4644987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7245" name="Rectangle 984">
                <a:extLst>
                  <a:ext uri="{FF2B5EF4-FFF2-40B4-BE49-F238E27FC236}">
                    <a16:creationId xmlns:a16="http://schemas.microsoft.com/office/drawing/2014/main" id="{7B23BE58-2AEE-1A4B-9BC9-252F9D95B7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246" name="Rectangle 985">
                <a:extLst>
                  <a:ext uri="{FF2B5EF4-FFF2-40B4-BE49-F238E27FC236}">
                    <a16:creationId xmlns:a16="http://schemas.microsoft.com/office/drawing/2014/main" id="{8021D5E3-4C77-4B4B-A617-6742C5C73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7247" name="Group 986">
                <a:extLst>
                  <a:ext uri="{FF2B5EF4-FFF2-40B4-BE49-F238E27FC236}">
                    <a16:creationId xmlns:a16="http://schemas.microsoft.com/office/drawing/2014/main" id="{8F23EDEF-3D85-D047-9597-795B78F37B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7263" name="AutoShape 987">
                  <a:extLst>
                    <a:ext uri="{FF2B5EF4-FFF2-40B4-BE49-F238E27FC236}">
                      <a16:creationId xmlns:a16="http://schemas.microsoft.com/office/drawing/2014/main" id="{6241297C-9D72-E448-B688-822AB8777E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7264" name="AutoShape 988">
                  <a:extLst>
                    <a:ext uri="{FF2B5EF4-FFF2-40B4-BE49-F238E27FC236}">
                      <a16:creationId xmlns:a16="http://schemas.microsoft.com/office/drawing/2014/main" id="{E9219C7B-5233-B947-8515-2B850AAAC9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7248" name="Freeform 989">
                <a:extLst>
                  <a:ext uri="{FF2B5EF4-FFF2-40B4-BE49-F238E27FC236}">
                    <a16:creationId xmlns:a16="http://schemas.microsoft.com/office/drawing/2014/main" id="{95E3CB67-6849-7447-B906-79A2321568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6 w 328"/>
                  <a:gd name="T3" fmla="*/ 5 h 226"/>
                  <a:gd name="T4" fmla="*/ 6 w 328"/>
                  <a:gd name="T5" fmla="*/ 8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7249" name="Group 990">
                <a:extLst>
                  <a:ext uri="{FF2B5EF4-FFF2-40B4-BE49-F238E27FC236}">
                    <a16:creationId xmlns:a16="http://schemas.microsoft.com/office/drawing/2014/main" id="{421B4860-C04E-984C-B126-8701B45DD8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7261" name="AutoShape 991">
                  <a:extLst>
                    <a:ext uri="{FF2B5EF4-FFF2-40B4-BE49-F238E27FC236}">
                      <a16:creationId xmlns:a16="http://schemas.microsoft.com/office/drawing/2014/main" id="{1DB9F986-2951-A642-8EF4-41AE5DEEF0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7262" name="AutoShape 992">
                  <a:extLst>
                    <a:ext uri="{FF2B5EF4-FFF2-40B4-BE49-F238E27FC236}">
                      <a16:creationId xmlns:a16="http://schemas.microsoft.com/office/drawing/2014/main" id="{0AF4B8F3-7FE3-DC49-A22B-9A153553B3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7250" name="Rectangle 993">
                <a:extLst>
                  <a:ext uri="{FF2B5EF4-FFF2-40B4-BE49-F238E27FC236}">
                    <a16:creationId xmlns:a16="http://schemas.microsoft.com/office/drawing/2014/main" id="{E6D6EC43-CF35-7C4C-BF39-063C469B3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251" name="Freeform 994">
                <a:extLst>
                  <a:ext uri="{FF2B5EF4-FFF2-40B4-BE49-F238E27FC236}">
                    <a16:creationId xmlns:a16="http://schemas.microsoft.com/office/drawing/2014/main" id="{31B754DF-E711-3849-8CF7-286CD00900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6 w 296"/>
                  <a:gd name="T3" fmla="*/ 5 h 256"/>
                  <a:gd name="T4" fmla="*/ 6 w 296"/>
                  <a:gd name="T5" fmla="*/ 9 h 256"/>
                  <a:gd name="T6" fmla="*/ 0 w 296"/>
                  <a:gd name="T7" fmla="*/ 3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52" name="Freeform 995">
                <a:extLst>
                  <a:ext uri="{FF2B5EF4-FFF2-40B4-BE49-F238E27FC236}">
                    <a16:creationId xmlns:a16="http://schemas.microsoft.com/office/drawing/2014/main" id="{CECB8CC1-2921-F14E-8EC7-C5CA71CB37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6 w 304"/>
                  <a:gd name="T3" fmla="*/ 7 h 288"/>
                  <a:gd name="T4" fmla="*/ 5 w 304"/>
                  <a:gd name="T5" fmla="*/ 11 h 288"/>
                  <a:gd name="T6" fmla="*/ 2 w 304"/>
                  <a:gd name="T7" fmla="*/ 5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53" name="Oval 996">
                <a:extLst>
                  <a:ext uri="{FF2B5EF4-FFF2-40B4-BE49-F238E27FC236}">
                    <a16:creationId xmlns:a16="http://schemas.microsoft.com/office/drawing/2014/main" id="{A3CE8335-D264-5645-98A3-4B680B930B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254" name="Freeform 997">
                <a:extLst>
                  <a:ext uri="{FF2B5EF4-FFF2-40B4-BE49-F238E27FC236}">
                    <a16:creationId xmlns:a16="http://schemas.microsoft.com/office/drawing/2014/main" id="{566BC052-DED3-264C-BCDB-06A2FEC6E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5 h 240"/>
                  <a:gd name="T2" fmla="*/ 2 w 306"/>
                  <a:gd name="T3" fmla="*/ 9 h 240"/>
                  <a:gd name="T4" fmla="*/ 6 w 306"/>
                  <a:gd name="T5" fmla="*/ 5 h 240"/>
                  <a:gd name="T6" fmla="*/ 6 w 306"/>
                  <a:gd name="T7" fmla="*/ 0 h 240"/>
                  <a:gd name="T8" fmla="*/ 0 w 306"/>
                  <a:gd name="T9" fmla="*/ 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55" name="AutoShape 998">
                <a:extLst>
                  <a:ext uri="{FF2B5EF4-FFF2-40B4-BE49-F238E27FC236}">
                    <a16:creationId xmlns:a16="http://schemas.microsoft.com/office/drawing/2014/main" id="{AACA2B92-C42B-A44A-B5AB-2DDA17EE6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256" name="AutoShape 999">
                <a:extLst>
                  <a:ext uri="{FF2B5EF4-FFF2-40B4-BE49-F238E27FC236}">
                    <a16:creationId xmlns:a16="http://schemas.microsoft.com/office/drawing/2014/main" id="{B518D9E2-BF69-2D44-89AB-1C6DFB899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257" name="Oval 1000">
                <a:extLst>
                  <a:ext uri="{FF2B5EF4-FFF2-40B4-BE49-F238E27FC236}">
                    <a16:creationId xmlns:a16="http://schemas.microsoft.com/office/drawing/2014/main" id="{32A05B05-C8C4-0D4B-94F5-DFBB555B8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258" name="Oval 1001">
                <a:extLst>
                  <a:ext uri="{FF2B5EF4-FFF2-40B4-BE49-F238E27FC236}">
                    <a16:creationId xmlns:a16="http://schemas.microsoft.com/office/drawing/2014/main" id="{4EE63239-DE3A-6144-9988-F2AA91218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7259" name="Oval 1002">
                <a:extLst>
                  <a:ext uri="{FF2B5EF4-FFF2-40B4-BE49-F238E27FC236}">
                    <a16:creationId xmlns:a16="http://schemas.microsoft.com/office/drawing/2014/main" id="{3E2B1A5D-0279-E542-AC21-7FFB30A007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260" name="Rectangle 1003">
                <a:extLst>
                  <a:ext uri="{FF2B5EF4-FFF2-40B4-BE49-F238E27FC236}">
                    <a16:creationId xmlns:a16="http://schemas.microsoft.com/office/drawing/2014/main" id="{17D8FD42-DA42-A746-A25D-84BAAD548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6943" name="Group 1004">
              <a:extLst>
                <a:ext uri="{FF2B5EF4-FFF2-40B4-BE49-F238E27FC236}">
                  <a16:creationId xmlns:a16="http://schemas.microsoft.com/office/drawing/2014/main" id="{3125ED21-6ED7-B347-934C-A8C5A2D44F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02250" y="2043113"/>
              <a:ext cx="534988" cy="407987"/>
              <a:chOff x="877" y="1008"/>
              <a:chExt cx="2747" cy="2591"/>
            </a:xfrm>
          </p:grpSpPr>
          <p:pic>
            <p:nvPicPr>
              <p:cNvPr id="37214" name="Picture 1005" descr="antenna_stylized">
                <a:extLst>
                  <a:ext uri="{FF2B5EF4-FFF2-40B4-BE49-F238E27FC236}">
                    <a16:creationId xmlns:a16="http://schemas.microsoft.com/office/drawing/2014/main" id="{77EFE66D-216E-9443-8F74-C79A4A6040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215" name="Picture 1006" descr="laptop_keyboard">
                <a:extLst>
                  <a:ext uri="{FF2B5EF4-FFF2-40B4-BE49-F238E27FC236}">
                    <a16:creationId xmlns:a16="http://schemas.microsoft.com/office/drawing/2014/main" id="{83A168FE-8FBD-A946-98DB-05B014DB29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216" name="Freeform 1007">
                <a:extLst>
                  <a:ext uri="{FF2B5EF4-FFF2-40B4-BE49-F238E27FC236}">
                    <a16:creationId xmlns:a16="http://schemas.microsoft.com/office/drawing/2014/main" id="{D53FE56F-6D24-9242-9A87-3ACBD22B86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7217" name="Picture 1008" descr="screen">
                <a:extLst>
                  <a:ext uri="{FF2B5EF4-FFF2-40B4-BE49-F238E27FC236}">
                    <a16:creationId xmlns:a16="http://schemas.microsoft.com/office/drawing/2014/main" id="{183CAFF5-FA35-B140-8BC6-894B95D98C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218" name="Freeform 1009">
                <a:extLst>
                  <a:ext uri="{FF2B5EF4-FFF2-40B4-BE49-F238E27FC236}">
                    <a16:creationId xmlns:a16="http://schemas.microsoft.com/office/drawing/2014/main" id="{41AEDDE8-D91B-8145-B0DB-918903978B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19" name="Freeform 1010">
                <a:extLst>
                  <a:ext uri="{FF2B5EF4-FFF2-40B4-BE49-F238E27FC236}">
                    <a16:creationId xmlns:a16="http://schemas.microsoft.com/office/drawing/2014/main" id="{A3617D3D-EC4D-F841-8CDA-9D74CB2236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20" name="Freeform 1011">
                <a:extLst>
                  <a:ext uri="{FF2B5EF4-FFF2-40B4-BE49-F238E27FC236}">
                    <a16:creationId xmlns:a16="http://schemas.microsoft.com/office/drawing/2014/main" id="{07FED80E-4980-CA4D-9C54-0841D9439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21" name="Freeform 1012">
                <a:extLst>
                  <a:ext uri="{FF2B5EF4-FFF2-40B4-BE49-F238E27FC236}">
                    <a16:creationId xmlns:a16="http://schemas.microsoft.com/office/drawing/2014/main" id="{D4698A48-2603-914F-9084-FBEBBD37FC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22" name="Freeform 1013">
                <a:extLst>
                  <a:ext uri="{FF2B5EF4-FFF2-40B4-BE49-F238E27FC236}">
                    <a16:creationId xmlns:a16="http://schemas.microsoft.com/office/drawing/2014/main" id="{66835001-AD31-3345-80FF-ED06B2CA71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4 h 1659"/>
                  <a:gd name="T6" fmla="*/ 0 w 637"/>
                  <a:gd name="T7" fmla="*/ 4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23" name="Freeform 1014">
                <a:extLst>
                  <a:ext uri="{FF2B5EF4-FFF2-40B4-BE49-F238E27FC236}">
                    <a16:creationId xmlns:a16="http://schemas.microsoft.com/office/drawing/2014/main" id="{75850F6B-6F57-BA40-ABFB-1D4A16001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2 w 2216"/>
                  <a:gd name="T5" fmla="*/ 1 h 550"/>
                  <a:gd name="T6" fmla="*/ 2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7224" name="Group 1015">
                <a:extLst>
                  <a:ext uri="{FF2B5EF4-FFF2-40B4-BE49-F238E27FC236}">
                    <a16:creationId xmlns:a16="http://schemas.microsoft.com/office/drawing/2014/main" id="{18170127-EF0C-0A4F-B2A9-76750CBCD9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7231" name="Freeform 1016">
                  <a:extLst>
                    <a:ext uri="{FF2B5EF4-FFF2-40B4-BE49-F238E27FC236}">
                      <a16:creationId xmlns:a16="http://schemas.microsoft.com/office/drawing/2014/main" id="{1BE6E6B4-D35A-E54F-8DF3-5BE2238D5A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232" name="Freeform 1017">
                  <a:extLst>
                    <a:ext uri="{FF2B5EF4-FFF2-40B4-BE49-F238E27FC236}">
                      <a16:creationId xmlns:a16="http://schemas.microsoft.com/office/drawing/2014/main" id="{C834F14B-E7D7-6549-9779-5B9FCA12D7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233" name="Freeform 1018">
                  <a:extLst>
                    <a:ext uri="{FF2B5EF4-FFF2-40B4-BE49-F238E27FC236}">
                      <a16:creationId xmlns:a16="http://schemas.microsoft.com/office/drawing/2014/main" id="{46342EDC-17E3-A645-8EED-E2E0933F69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234" name="Freeform 1019">
                  <a:extLst>
                    <a:ext uri="{FF2B5EF4-FFF2-40B4-BE49-F238E27FC236}">
                      <a16:creationId xmlns:a16="http://schemas.microsoft.com/office/drawing/2014/main" id="{51C359CB-5DB5-DD4A-965B-C9968A5B25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235" name="Freeform 1020">
                  <a:extLst>
                    <a:ext uri="{FF2B5EF4-FFF2-40B4-BE49-F238E27FC236}">
                      <a16:creationId xmlns:a16="http://schemas.microsoft.com/office/drawing/2014/main" id="{16258663-1097-304E-9628-56D78D4BF1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236" name="Freeform 1021">
                  <a:extLst>
                    <a:ext uri="{FF2B5EF4-FFF2-40B4-BE49-F238E27FC236}">
                      <a16:creationId xmlns:a16="http://schemas.microsoft.com/office/drawing/2014/main" id="{C50D5DE4-07F1-E84B-968A-3552618BCF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225" name="Freeform 1022">
                <a:extLst>
                  <a:ext uri="{FF2B5EF4-FFF2-40B4-BE49-F238E27FC236}">
                    <a16:creationId xmlns:a16="http://schemas.microsoft.com/office/drawing/2014/main" id="{1B9BC512-11EB-C246-9753-3FC7489B7F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26" name="Freeform 1023">
                <a:extLst>
                  <a:ext uri="{FF2B5EF4-FFF2-40B4-BE49-F238E27FC236}">
                    <a16:creationId xmlns:a16="http://schemas.microsoft.com/office/drawing/2014/main" id="{4E63DF60-F603-2941-8907-5E2A7D34CD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27" name="Freeform 1024">
                <a:extLst>
                  <a:ext uri="{FF2B5EF4-FFF2-40B4-BE49-F238E27FC236}">
                    <a16:creationId xmlns:a16="http://schemas.microsoft.com/office/drawing/2014/main" id="{30B28BC8-1611-6D41-A587-CFA6F8E16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28" name="Freeform 1025">
                <a:extLst>
                  <a:ext uri="{FF2B5EF4-FFF2-40B4-BE49-F238E27FC236}">
                    <a16:creationId xmlns:a16="http://schemas.microsoft.com/office/drawing/2014/main" id="{3A2AB381-C911-FE4F-8CE9-37BE7E26F9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29" name="Freeform 1026">
                <a:extLst>
                  <a:ext uri="{FF2B5EF4-FFF2-40B4-BE49-F238E27FC236}">
                    <a16:creationId xmlns:a16="http://schemas.microsoft.com/office/drawing/2014/main" id="{6D503260-0860-BC4A-912A-CB16C78C93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30" name="Freeform 1027">
                <a:extLst>
                  <a:ext uri="{FF2B5EF4-FFF2-40B4-BE49-F238E27FC236}">
                    <a16:creationId xmlns:a16="http://schemas.microsoft.com/office/drawing/2014/main" id="{95D49FAE-DB5F-B542-81DA-79E2BEE0FB7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6944" name="Picture 1030" descr="laptop_keyboard">
              <a:extLst>
                <a:ext uri="{FF2B5EF4-FFF2-40B4-BE49-F238E27FC236}">
                  <a16:creationId xmlns:a16="http://schemas.microsoft.com/office/drawing/2014/main" id="{01E06A9C-469A-FE4D-A5D8-A716A1EC38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45" name="Freeform 1031">
              <a:extLst>
                <a:ext uri="{FF2B5EF4-FFF2-40B4-BE49-F238E27FC236}">
                  <a16:creationId xmlns:a16="http://schemas.microsoft.com/office/drawing/2014/main" id="{395941B1-5F33-9C40-92E6-43FD1BA3A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6946" name="Picture 1032" descr="screen">
              <a:extLst>
                <a:ext uri="{FF2B5EF4-FFF2-40B4-BE49-F238E27FC236}">
                  <a16:creationId xmlns:a16="http://schemas.microsoft.com/office/drawing/2014/main" id="{462C2058-21E1-7D4E-B218-B945CE351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47" name="Freeform 1033">
              <a:extLst>
                <a:ext uri="{FF2B5EF4-FFF2-40B4-BE49-F238E27FC236}">
                  <a16:creationId xmlns:a16="http://schemas.microsoft.com/office/drawing/2014/main" id="{DFDCC41F-3781-5D4A-AD4F-CC976E4A2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48" name="Freeform 1034">
              <a:extLst>
                <a:ext uri="{FF2B5EF4-FFF2-40B4-BE49-F238E27FC236}">
                  <a16:creationId xmlns:a16="http://schemas.microsoft.com/office/drawing/2014/main" id="{C454906B-FEDA-1A42-878D-317ADCD05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49" name="Freeform 1035">
              <a:extLst>
                <a:ext uri="{FF2B5EF4-FFF2-40B4-BE49-F238E27FC236}">
                  <a16:creationId xmlns:a16="http://schemas.microsoft.com/office/drawing/2014/main" id="{11D63CD5-D37A-8C40-AB97-B466C141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50" name="Freeform 1036">
              <a:extLst>
                <a:ext uri="{FF2B5EF4-FFF2-40B4-BE49-F238E27FC236}">
                  <a16:creationId xmlns:a16="http://schemas.microsoft.com/office/drawing/2014/main" id="{7FA23EDA-3C59-DF49-816D-62D912DC1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51" name="Freeform 1037">
              <a:extLst>
                <a:ext uri="{FF2B5EF4-FFF2-40B4-BE49-F238E27FC236}">
                  <a16:creationId xmlns:a16="http://schemas.microsoft.com/office/drawing/2014/main" id="{EE9426F8-D948-3242-BBCD-4411828C3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52" name="Freeform 1038">
              <a:extLst>
                <a:ext uri="{FF2B5EF4-FFF2-40B4-BE49-F238E27FC236}">
                  <a16:creationId xmlns:a16="http://schemas.microsoft.com/office/drawing/2014/main" id="{5C72EEDF-B8D6-6040-9BEC-A386D14E9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6953" name="Group 1039">
              <a:extLst>
                <a:ext uri="{FF2B5EF4-FFF2-40B4-BE49-F238E27FC236}">
                  <a16:creationId xmlns:a16="http://schemas.microsoft.com/office/drawing/2014/main" id="{93CC3C58-9370-F44C-82E6-9EB62BE5F0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37208" name="Freeform 1040">
                <a:extLst>
                  <a:ext uri="{FF2B5EF4-FFF2-40B4-BE49-F238E27FC236}">
                    <a16:creationId xmlns:a16="http://schemas.microsoft.com/office/drawing/2014/main" id="{D409B3D5-9946-4C43-A14E-309AD5F4B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09" name="Freeform 1041">
                <a:extLst>
                  <a:ext uri="{FF2B5EF4-FFF2-40B4-BE49-F238E27FC236}">
                    <a16:creationId xmlns:a16="http://schemas.microsoft.com/office/drawing/2014/main" id="{A34966BD-9AF8-DA4C-911B-127109E33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10" name="Freeform 1042">
                <a:extLst>
                  <a:ext uri="{FF2B5EF4-FFF2-40B4-BE49-F238E27FC236}">
                    <a16:creationId xmlns:a16="http://schemas.microsoft.com/office/drawing/2014/main" id="{8F5BA7AB-8D80-2042-8ADB-7705E131C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11" name="Freeform 1043">
                <a:extLst>
                  <a:ext uri="{FF2B5EF4-FFF2-40B4-BE49-F238E27FC236}">
                    <a16:creationId xmlns:a16="http://schemas.microsoft.com/office/drawing/2014/main" id="{7BA87732-84B0-8E44-BEA5-F8A6F8838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12" name="Freeform 1044">
                <a:extLst>
                  <a:ext uri="{FF2B5EF4-FFF2-40B4-BE49-F238E27FC236}">
                    <a16:creationId xmlns:a16="http://schemas.microsoft.com/office/drawing/2014/main" id="{81EB7D1D-CB24-044A-A8BE-EA2F6D1319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13" name="Freeform 1045">
                <a:extLst>
                  <a:ext uri="{FF2B5EF4-FFF2-40B4-BE49-F238E27FC236}">
                    <a16:creationId xmlns:a16="http://schemas.microsoft.com/office/drawing/2014/main" id="{A7ADD86D-DED7-0A45-9195-460FE7BBB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954" name="Freeform 1046">
              <a:extLst>
                <a:ext uri="{FF2B5EF4-FFF2-40B4-BE49-F238E27FC236}">
                  <a16:creationId xmlns:a16="http://schemas.microsoft.com/office/drawing/2014/main" id="{659A4E96-9A21-6246-AE4F-C281D15AA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55" name="Freeform 1047">
              <a:extLst>
                <a:ext uri="{FF2B5EF4-FFF2-40B4-BE49-F238E27FC236}">
                  <a16:creationId xmlns:a16="http://schemas.microsoft.com/office/drawing/2014/main" id="{69264D44-E911-D84C-A247-B0F097E0C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56" name="Freeform 1048">
              <a:extLst>
                <a:ext uri="{FF2B5EF4-FFF2-40B4-BE49-F238E27FC236}">
                  <a16:creationId xmlns:a16="http://schemas.microsoft.com/office/drawing/2014/main" id="{92EFBA03-36C6-7A46-AFF5-99FE6D2C3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57" name="Freeform 1049">
              <a:extLst>
                <a:ext uri="{FF2B5EF4-FFF2-40B4-BE49-F238E27FC236}">
                  <a16:creationId xmlns:a16="http://schemas.microsoft.com/office/drawing/2014/main" id="{B4372032-2DFD-9441-AACE-47B16D10F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58" name="Freeform 1050">
              <a:extLst>
                <a:ext uri="{FF2B5EF4-FFF2-40B4-BE49-F238E27FC236}">
                  <a16:creationId xmlns:a16="http://schemas.microsoft.com/office/drawing/2014/main" id="{AEA691F9-91D0-444D-B497-BD7376930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59" name="Freeform 1051">
              <a:extLst>
                <a:ext uri="{FF2B5EF4-FFF2-40B4-BE49-F238E27FC236}">
                  <a16:creationId xmlns:a16="http://schemas.microsoft.com/office/drawing/2014/main" id="{5E1F15ED-3FDC-2C44-BCC9-09886D7006A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6960" name="Group 2">
              <a:extLst>
                <a:ext uri="{FF2B5EF4-FFF2-40B4-BE49-F238E27FC236}">
                  <a16:creationId xmlns:a16="http://schemas.microsoft.com/office/drawing/2014/main" id="{7EF2B55E-5070-5243-8F01-F445F3ED8B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37186" name="Picture 1054" descr="laptop_keyboard">
                <a:extLst>
                  <a:ext uri="{FF2B5EF4-FFF2-40B4-BE49-F238E27FC236}">
                    <a16:creationId xmlns:a16="http://schemas.microsoft.com/office/drawing/2014/main" id="{202B9C54-70E1-CA46-9286-74E6FDC99F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187" name="Freeform 1055">
                <a:extLst>
                  <a:ext uri="{FF2B5EF4-FFF2-40B4-BE49-F238E27FC236}">
                    <a16:creationId xmlns:a16="http://schemas.microsoft.com/office/drawing/2014/main" id="{32C47F4C-72A8-BD45-BDF7-834537C422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7188" name="Picture 1056" descr="screen">
                <a:extLst>
                  <a:ext uri="{FF2B5EF4-FFF2-40B4-BE49-F238E27FC236}">
                    <a16:creationId xmlns:a16="http://schemas.microsoft.com/office/drawing/2014/main" id="{389413CE-C697-AC4E-8E04-44A79E280C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189" name="Freeform 1057">
                <a:extLst>
                  <a:ext uri="{FF2B5EF4-FFF2-40B4-BE49-F238E27FC236}">
                    <a16:creationId xmlns:a16="http://schemas.microsoft.com/office/drawing/2014/main" id="{AD44E668-7FA5-BE4C-A0F3-23811AB38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90" name="Freeform 1058">
                <a:extLst>
                  <a:ext uri="{FF2B5EF4-FFF2-40B4-BE49-F238E27FC236}">
                    <a16:creationId xmlns:a16="http://schemas.microsoft.com/office/drawing/2014/main" id="{E5055E56-6AF1-E44A-8EC9-9F9114A88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91" name="Freeform 1059">
                <a:extLst>
                  <a:ext uri="{FF2B5EF4-FFF2-40B4-BE49-F238E27FC236}">
                    <a16:creationId xmlns:a16="http://schemas.microsoft.com/office/drawing/2014/main" id="{85122CAD-2FD3-1C46-A1FB-B08FF0A99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92" name="Freeform 1060">
                <a:extLst>
                  <a:ext uri="{FF2B5EF4-FFF2-40B4-BE49-F238E27FC236}">
                    <a16:creationId xmlns:a16="http://schemas.microsoft.com/office/drawing/2014/main" id="{AA2A7BAE-112A-A44A-8F14-6C50AB2837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93" name="Freeform 1061">
                <a:extLst>
                  <a:ext uri="{FF2B5EF4-FFF2-40B4-BE49-F238E27FC236}">
                    <a16:creationId xmlns:a16="http://schemas.microsoft.com/office/drawing/2014/main" id="{E065C7E4-4DCA-F94C-90A4-99FB3B429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94" name="Freeform 1062">
                <a:extLst>
                  <a:ext uri="{FF2B5EF4-FFF2-40B4-BE49-F238E27FC236}">
                    <a16:creationId xmlns:a16="http://schemas.microsoft.com/office/drawing/2014/main" id="{D86BDEB1-0546-CF41-A4A5-F09E3A69DA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7195" name="Group 1063">
                <a:extLst>
                  <a:ext uri="{FF2B5EF4-FFF2-40B4-BE49-F238E27FC236}">
                    <a16:creationId xmlns:a16="http://schemas.microsoft.com/office/drawing/2014/main" id="{DB5559B8-7B1B-5747-AB07-E1D72209DB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37202" name="Freeform 1064">
                  <a:extLst>
                    <a:ext uri="{FF2B5EF4-FFF2-40B4-BE49-F238E27FC236}">
                      <a16:creationId xmlns:a16="http://schemas.microsoft.com/office/drawing/2014/main" id="{800B5FB6-FAAC-FB4B-94E8-2D85FA9E52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203" name="Freeform 1065">
                  <a:extLst>
                    <a:ext uri="{FF2B5EF4-FFF2-40B4-BE49-F238E27FC236}">
                      <a16:creationId xmlns:a16="http://schemas.microsoft.com/office/drawing/2014/main" id="{6FA66F8D-EEB3-A84A-843F-93497D51B8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204" name="Freeform 1066">
                  <a:extLst>
                    <a:ext uri="{FF2B5EF4-FFF2-40B4-BE49-F238E27FC236}">
                      <a16:creationId xmlns:a16="http://schemas.microsoft.com/office/drawing/2014/main" id="{E1D9D290-3905-D648-A272-31AFA5E504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205" name="Freeform 1067">
                  <a:extLst>
                    <a:ext uri="{FF2B5EF4-FFF2-40B4-BE49-F238E27FC236}">
                      <a16:creationId xmlns:a16="http://schemas.microsoft.com/office/drawing/2014/main" id="{61140BE5-E389-A845-B581-998D6BB929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206" name="Freeform 1068">
                  <a:extLst>
                    <a:ext uri="{FF2B5EF4-FFF2-40B4-BE49-F238E27FC236}">
                      <a16:creationId xmlns:a16="http://schemas.microsoft.com/office/drawing/2014/main" id="{06334265-A9F9-104D-A41C-FB1322B435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207" name="Freeform 1069">
                  <a:extLst>
                    <a:ext uri="{FF2B5EF4-FFF2-40B4-BE49-F238E27FC236}">
                      <a16:creationId xmlns:a16="http://schemas.microsoft.com/office/drawing/2014/main" id="{B56095BA-51D8-D14B-9C1C-D3FB844285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196" name="Freeform 1070">
                <a:extLst>
                  <a:ext uri="{FF2B5EF4-FFF2-40B4-BE49-F238E27FC236}">
                    <a16:creationId xmlns:a16="http://schemas.microsoft.com/office/drawing/2014/main" id="{FA52C15B-7F5E-1545-8104-EDB16BB43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97" name="Freeform 1071">
                <a:extLst>
                  <a:ext uri="{FF2B5EF4-FFF2-40B4-BE49-F238E27FC236}">
                    <a16:creationId xmlns:a16="http://schemas.microsoft.com/office/drawing/2014/main" id="{992978BF-89F7-0249-ADA9-2639F40AB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98" name="Freeform 1072">
                <a:extLst>
                  <a:ext uri="{FF2B5EF4-FFF2-40B4-BE49-F238E27FC236}">
                    <a16:creationId xmlns:a16="http://schemas.microsoft.com/office/drawing/2014/main" id="{0922A12E-000D-AF47-BB65-4D0F547E4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99" name="Freeform 1073">
                <a:extLst>
                  <a:ext uri="{FF2B5EF4-FFF2-40B4-BE49-F238E27FC236}">
                    <a16:creationId xmlns:a16="http://schemas.microsoft.com/office/drawing/2014/main" id="{ED3304C9-210C-5745-8DD9-E55F7EB55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00" name="Freeform 1074">
                <a:extLst>
                  <a:ext uri="{FF2B5EF4-FFF2-40B4-BE49-F238E27FC236}">
                    <a16:creationId xmlns:a16="http://schemas.microsoft.com/office/drawing/2014/main" id="{374C8CFF-FE48-F04C-8A17-F0F2D7831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01" name="Freeform 1075">
                <a:extLst>
                  <a:ext uri="{FF2B5EF4-FFF2-40B4-BE49-F238E27FC236}">
                    <a16:creationId xmlns:a16="http://schemas.microsoft.com/office/drawing/2014/main" id="{1A355E48-65D9-9B41-9C4F-FC623E140DB6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961" name="Group 1076">
              <a:extLst>
                <a:ext uri="{FF2B5EF4-FFF2-40B4-BE49-F238E27FC236}">
                  <a16:creationId xmlns:a16="http://schemas.microsoft.com/office/drawing/2014/main" id="{73E686FD-6F1C-764B-BB00-BA475508218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156325" y="3300413"/>
              <a:ext cx="342900" cy="334962"/>
              <a:chOff x="2839" y="3501"/>
              <a:chExt cx="755" cy="803"/>
            </a:xfrm>
          </p:grpSpPr>
          <p:pic>
            <p:nvPicPr>
              <p:cNvPr id="37184" name="Picture 1077" descr="desktop_computer_stylized_medium">
                <a:extLst>
                  <a:ext uri="{FF2B5EF4-FFF2-40B4-BE49-F238E27FC236}">
                    <a16:creationId xmlns:a16="http://schemas.microsoft.com/office/drawing/2014/main" id="{21F3D6E3-8327-F84F-B0B8-42D0DC9829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185" name="Freeform 1078">
                <a:extLst>
                  <a:ext uri="{FF2B5EF4-FFF2-40B4-BE49-F238E27FC236}">
                    <a16:creationId xmlns:a16="http://schemas.microsoft.com/office/drawing/2014/main" id="{B67E8B4B-D25B-9A4B-BBE2-DD3B2D304E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36962" name="Picture 1081" descr="laptop_keyboard">
              <a:extLst>
                <a:ext uri="{FF2B5EF4-FFF2-40B4-BE49-F238E27FC236}">
                  <a16:creationId xmlns:a16="http://schemas.microsoft.com/office/drawing/2014/main" id="{7B6A5C39-E3ED-3048-9A2C-FCDAE9740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63" name="Freeform 1082">
              <a:extLst>
                <a:ext uri="{FF2B5EF4-FFF2-40B4-BE49-F238E27FC236}">
                  <a16:creationId xmlns:a16="http://schemas.microsoft.com/office/drawing/2014/main" id="{3B627F23-9767-9A4B-B721-48B097D80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6964" name="Picture 1083" descr="screen">
              <a:extLst>
                <a:ext uri="{FF2B5EF4-FFF2-40B4-BE49-F238E27FC236}">
                  <a16:creationId xmlns:a16="http://schemas.microsoft.com/office/drawing/2014/main" id="{94873A0F-AF0A-B548-B904-2BA89ED847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65" name="Freeform 1084">
              <a:extLst>
                <a:ext uri="{FF2B5EF4-FFF2-40B4-BE49-F238E27FC236}">
                  <a16:creationId xmlns:a16="http://schemas.microsoft.com/office/drawing/2014/main" id="{8731983B-5C61-F54C-BC15-53C1276D4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66" name="Freeform 1085">
              <a:extLst>
                <a:ext uri="{FF2B5EF4-FFF2-40B4-BE49-F238E27FC236}">
                  <a16:creationId xmlns:a16="http://schemas.microsoft.com/office/drawing/2014/main" id="{FE71D106-9A01-DB46-B6A4-88DF70C33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67" name="Freeform 1086">
              <a:extLst>
                <a:ext uri="{FF2B5EF4-FFF2-40B4-BE49-F238E27FC236}">
                  <a16:creationId xmlns:a16="http://schemas.microsoft.com/office/drawing/2014/main" id="{C67662CF-2B13-E64D-AC46-5164D7BE6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68" name="Freeform 1087">
              <a:extLst>
                <a:ext uri="{FF2B5EF4-FFF2-40B4-BE49-F238E27FC236}">
                  <a16:creationId xmlns:a16="http://schemas.microsoft.com/office/drawing/2014/main" id="{8295BC0E-8ED5-C342-8D70-439349013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69" name="Freeform 1088">
              <a:extLst>
                <a:ext uri="{FF2B5EF4-FFF2-40B4-BE49-F238E27FC236}">
                  <a16:creationId xmlns:a16="http://schemas.microsoft.com/office/drawing/2014/main" id="{5F023251-741E-914C-BCDC-646E599EE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70" name="Freeform 1089">
              <a:extLst>
                <a:ext uri="{FF2B5EF4-FFF2-40B4-BE49-F238E27FC236}">
                  <a16:creationId xmlns:a16="http://schemas.microsoft.com/office/drawing/2014/main" id="{7C499ECF-3022-F646-9F80-5DA7B961D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6971" name="Group 1090">
              <a:extLst>
                <a:ext uri="{FF2B5EF4-FFF2-40B4-BE49-F238E27FC236}">
                  <a16:creationId xmlns:a16="http://schemas.microsoft.com/office/drawing/2014/main" id="{C0B8DEBE-D94D-5049-9CAE-7D63528C3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37178" name="Freeform 1091">
                <a:extLst>
                  <a:ext uri="{FF2B5EF4-FFF2-40B4-BE49-F238E27FC236}">
                    <a16:creationId xmlns:a16="http://schemas.microsoft.com/office/drawing/2014/main" id="{7EC02EC0-5CFE-3C42-8375-295CA6CDB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79" name="Freeform 1092">
                <a:extLst>
                  <a:ext uri="{FF2B5EF4-FFF2-40B4-BE49-F238E27FC236}">
                    <a16:creationId xmlns:a16="http://schemas.microsoft.com/office/drawing/2014/main" id="{349B2E3A-5452-C64B-AA4F-014C8E0F2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80" name="Freeform 1093">
                <a:extLst>
                  <a:ext uri="{FF2B5EF4-FFF2-40B4-BE49-F238E27FC236}">
                    <a16:creationId xmlns:a16="http://schemas.microsoft.com/office/drawing/2014/main" id="{57C51C40-70B1-B344-8EAC-62F3E2BFF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81" name="Freeform 1094">
                <a:extLst>
                  <a:ext uri="{FF2B5EF4-FFF2-40B4-BE49-F238E27FC236}">
                    <a16:creationId xmlns:a16="http://schemas.microsoft.com/office/drawing/2014/main" id="{37FD91B8-C7B3-024D-849C-BC4890558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82" name="Freeform 1095">
                <a:extLst>
                  <a:ext uri="{FF2B5EF4-FFF2-40B4-BE49-F238E27FC236}">
                    <a16:creationId xmlns:a16="http://schemas.microsoft.com/office/drawing/2014/main" id="{2F729225-2111-8347-AE2B-2408FB1810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83" name="Freeform 1096">
                <a:extLst>
                  <a:ext uri="{FF2B5EF4-FFF2-40B4-BE49-F238E27FC236}">
                    <a16:creationId xmlns:a16="http://schemas.microsoft.com/office/drawing/2014/main" id="{94E402E4-1A66-5547-957A-206093DFC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972" name="Freeform 1097">
              <a:extLst>
                <a:ext uri="{FF2B5EF4-FFF2-40B4-BE49-F238E27FC236}">
                  <a16:creationId xmlns:a16="http://schemas.microsoft.com/office/drawing/2014/main" id="{290FF618-ECA8-5647-A5AE-D96176654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73" name="Freeform 1098">
              <a:extLst>
                <a:ext uri="{FF2B5EF4-FFF2-40B4-BE49-F238E27FC236}">
                  <a16:creationId xmlns:a16="http://schemas.microsoft.com/office/drawing/2014/main" id="{98B0DCA9-5524-654A-86D9-F22DA6005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74" name="Freeform 1099">
              <a:extLst>
                <a:ext uri="{FF2B5EF4-FFF2-40B4-BE49-F238E27FC236}">
                  <a16:creationId xmlns:a16="http://schemas.microsoft.com/office/drawing/2014/main" id="{0B9F3E96-AF92-354A-92FE-9872855D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75" name="Freeform 1100">
              <a:extLst>
                <a:ext uri="{FF2B5EF4-FFF2-40B4-BE49-F238E27FC236}">
                  <a16:creationId xmlns:a16="http://schemas.microsoft.com/office/drawing/2014/main" id="{2CD5B08B-1C54-8E4E-BD75-BCD56BD42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76" name="Freeform 1101">
              <a:extLst>
                <a:ext uri="{FF2B5EF4-FFF2-40B4-BE49-F238E27FC236}">
                  <a16:creationId xmlns:a16="http://schemas.microsoft.com/office/drawing/2014/main" id="{C582B924-BB45-0A4C-9D34-061F45BB4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77" name="Freeform 1102">
              <a:extLst>
                <a:ext uri="{FF2B5EF4-FFF2-40B4-BE49-F238E27FC236}">
                  <a16:creationId xmlns:a16="http://schemas.microsoft.com/office/drawing/2014/main" id="{30467DE5-E16F-6F45-9444-AB3715C0625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6978" name="Group 1103">
              <a:extLst>
                <a:ext uri="{FF2B5EF4-FFF2-40B4-BE49-F238E27FC236}">
                  <a16:creationId xmlns:a16="http://schemas.microsoft.com/office/drawing/2014/main" id="{9E04FC1F-C4D0-BC45-B7CD-8246D35DF8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37170" name="Oval 407">
                <a:extLst>
                  <a:ext uri="{FF2B5EF4-FFF2-40B4-BE49-F238E27FC236}">
                    <a16:creationId xmlns:a16="http://schemas.microsoft.com/office/drawing/2014/main" id="{F4ED21E6-238D-A84D-903A-F7286CC47F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71" name="Rectangle 410">
                <a:extLst>
                  <a:ext uri="{FF2B5EF4-FFF2-40B4-BE49-F238E27FC236}">
                    <a16:creationId xmlns:a16="http://schemas.microsoft.com/office/drawing/2014/main" id="{80D57E2F-DC7B-0B41-A7AE-C54D1ABA69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72" name="Oval 411">
                <a:extLst>
                  <a:ext uri="{FF2B5EF4-FFF2-40B4-BE49-F238E27FC236}">
                    <a16:creationId xmlns:a16="http://schemas.microsoft.com/office/drawing/2014/main" id="{A8FDCCDE-4663-ED4C-BA34-905B52A71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73" name="Group 1107">
                <a:extLst>
                  <a:ext uri="{FF2B5EF4-FFF2-40B4-BE49-F238E27FC236}">
                    <a16:creationId xmlns:a16="http://schemas.microsoft.com/office/drawing/2014/main" id="{3B999373-5867-884F-95BF-6CB0548AB2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76" name="Freeform 1108">
                  <a:extLst>
                    <a:ext uri="{FF2B5EF4-FFF2-40B4-BE49-F238E27FC236}">
                      <a16:creationId xmlns:a16="http://schemas.microsoft.com/office/drawing/2014/main" id="{C38AD081-4C52-B34C-AB24-470A36D51E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77" name="Freeform 1109">
                  <a:extLst>
                    <a:ext uri="{FF2B5EF4-FFF2-40B4-BE49-F238E27FC236}">
                      <a16:creationId xmlns:a16="http://schemas.microsoft.com/office/drawing/2014/main" id="{E37A3D9F-07BF-1A40-920D-D4E0E007E8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174" name="Line 1110">
                <a:extLst>
                  <a:ext uri="{FF2B5EF4-FFF2-40B4-BE49-F238E27FC236}">
                    <a16:creationId xmlns:a16="http://schemas.microsoft.com/office/drawing/2014/main" id="{41800320-9974-D24A-BA65-F85B7B39E9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75" name="Line 1111">
                <a:extLst>
                  <a:ext uri="{FF2B5EF4-FFF2-40B4-BE49-F238E27FC236}">
                    <a16:creationId xmlns:a16="http://schemas.microsoft.com/office/drawing/2014/main" id="{A6480E27-9F7C-9F4B-82E5-C2205A045F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979" name="Group 1112">
              <a:extLst>
                <a:ext uri="{FF2B5EF4-FFF2-40B4-BE49-F238E27FC236}">
                  <a16:creationId xmlns:a16="http://schemas.microsoft.com/office/drawing/2014/main" id="{32FD19C5-3750-2F43-B2FC-ACD4C9AA62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37162" name="Oval 407">
                <a:extLst>
                  <a:ext uri="{FF2B5EF4-FFF2-40B4-BE49-F238E27FC236}">
                    <a16:creationId xmlns:a16="http://schemas.microsoft.com/office/drawing/2014/main" id="{50ACE177-7FE0-2548-8CDA-F29225738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63" name="Rectangle 410">
                <a:extLst>
                  <a:ext uri="{FF2B5EF4-FFF2-40B4-BE49-F238E27FC236}">
                    <a16:creationId xmlns:a16="http://schemas.microsoft.com/office/drawing/2014/main" id="{F77B36F0-AA25-6543-8D57-24D353798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64" name="Oval 411">
                <a:extLst>
                  <a:ext uri="{FF2B5EF4-FFF2-40B4-BE49-F238E27FC236}">
                    <a16:creationId xmlns:a16="http://schemas.microsoft.com/office/drawing/2014/main" id="{FB2C402D-60FF-2246-994B-327388C3E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65" name="Group 1116">
                <a:extLst>
                  <a:ext uri="{FF2B5EF4-FFF2-40B4-BE49-F238E27FC236}">
                    <a16:creationId xmlns:a16="http://schemas.microsoft.com/office/drawing/2014/main" id="{5E5071E2-B93A-3341-B0E4-92BBF0DEBB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68" name="Freeform 1117">
                  <a:extLst>
                    <a:ext uri="{FF2B5EF4-FFF2-40B4-BE49-F238E27FC236}">
                      <a16:creationId xmlns:a16="http://schemas.microsoft.com/office/drawing/2014/main" id="{FC9671C6-E0AF-A74D-8E21-A170229A61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69" name="Freeform 1118">
                  <a:extLst>
                    <a:ext uri="{FF2B5EF4-FFF2-40B4-BE49-F238E27FC236}">
                      <a16:creationId xmlns:a16="http://schemas.microsoft.com/office/drawing/2014/main" id="{E5C61AC6-A30A-654D-B514-028FC2414C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166" name="Line 1119">
                <a:extLst>
                  <a:ext uri="{FF2B5EF4-FFF2-40B4-BE49-F238E27FC236}">
                    <a16:creationId xmlns:a16="http://schemas.microsoft.com/office/drawing/2014/main" id="{020BDE3D-6DAD-8543-B85C-E8F92D9CA0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67" name="Line 1120">
                <a:extLst>
                  <a:ext uri="{FF2B5EF4-FFF2-40B4-BE49-F238E27FC236}">
                    <a16:creationId xmlns:a16="http://schemas.microsoft.com/office/drawing/2014/main" id="{CDCF6DE6-4323-6E42-A35B-DC78043C86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980" name="Group 878">
              <a:extLst>
                <a:ext uri="{FF2B5EF4-FFF2-40B4-BE49-F238E27FC236}">
                  <a16:creationId xmlns:a16="http://schemas.microsoft.com/office/drawing/2014/main" id="{89863368-FBCA-E647-809C-3EC0173D28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1325" y="3067050"/>
              <a:ext cx="374650" cy="82550"/>
              <a:chOff x="2199" y="955"/>
              <a:chExt cx="2547" cy="506"/>
            </a:xfrm>
          </p:grpSpPr>
          <p:sp>
            <p:nvSpPr>
              <p:cNvPr id="37156" name="Freeform 879">
                <a:extLst>
                  <a:ext uri="{FF2B5EF4-FFF2-40B4-BE49-F238E27FC236}">
                    <a16:creationId xmlns:a16="http://schemas.microsoft.com/office/drawing/2014/main" id="{3BAC1C2F-7B85-2947-A390-D43727B950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57" name="Freeform 880">
                <a:extLst>
                  <a:ext uri="{FF2B5EF4-FFF2-40B4-BE49-F238E27FC236}">
                    <a16:creationId xmlns:a16="http://schemas.microsoft.com/office/drawing/2014/main" id="{47106639-198C-0D43-8B52-9C028AC54C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58" name="Freeform 881">
                <a:extLst>
                  <a:ext uri="{FF2B5EF4-FFF2-40B4-BE49-F238E27FC236}">
                    <a16:creationId xmlns:a16="http://schemas.microsoft.com/office/drawing/2014/main" id="{8D467444-09FA-CC42-ADC8-645C2BEF4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59" name="Freeform 882">
                <a:extLst>
                  <a:ext uri="{FF2B5EF4-FFF2-40B4-BE49-F238E27FC236}">
                    <a16:creationId xmlns:a16="http://schemas.microsoft.com/office/drawing/2014/main" id="{199528B4-CF6E-EF4F-9AC8-B4C8AE3DA5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60" name="Freeform 883">
                <a:extLst>
                  <a:ext uri="{FF2B5EF4-FFF2-40B4-BE49-F238E27FC236}">
                    <a16:creationId xmlns:a16="http://schemas.microsoft.com/office/drawing/2014/main" id="{54542BA5-763C-4447-ACD6-95E6E39E9C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504 w 646"/>
                  <a:gd name="T1" fmla="*/ 2307 h 300"/>
                  <a:gd name="T2" fmla="*/ 718 w 646"/>
                  <a:gd name="T3" fmla="*/ 1948 h 300"/>
                  <a:gd name="T4" fmla="*/ 893 w 646"/>
                  <a:gd name="T5" fmla="*/ 1471 h 300"/>
                  <a:gd name="T6" fmla="*/ 922 w 646"/>
                  <a:gd name="T7" fmla="*/ 823 h 300"/>
                  <a:gd name="T8" fmla="*/ 675 w 646"/>
                  <a:gd name="T9" fmla="*/ 460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61" name="Freeform 884">
                <a:extLst>
                  <a:ext uri="{FF2B5EF4-FFF2-40B4-BE49-F238E27FC236}">
                    <a16:creationId xmlns:a16="http://schemas.microsoft.com/office/drawing/2014/main" id="{632F8154-C7D6-CC44-8CC2-818B8A2FA0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981" name="Group 1121">
              <a:extLst>
                <a:ext uri="{FF2B5EF4-FFF2-40B4-BE49-F238E27FC236}">
                  <a16:creationId xmlns:a16="http://schemas.microsoft.com/office/drawing/2014/main" id="{8CD108C6-0DF0-CB4B-8341-EA0BE1484D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37148" name="Oval 407">
                <a:extLst>
                  <a:ext uri="{FF2B5EF4-FFF2-40B4-BE49-F238E27FC236}">
                    <a16:creationId xmlns:a16="http://schemas.microsoft.com/office/drawing/2014/main" id="{BCACC823-F793-5042-8160-30F0143E27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49" name="Rectangle 410">
                <a:extLst>
                  <a:ext uri="{FF2B5EF4-FFF2-40B4-BE49-F238E27FC236}">
                    <a16:creationId xmlns:a16="http://schemas.microsoft.com/office/drawing/2014/main" id="{B9138A7D-B49B-4548-96E7-6D29E1200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50" name="Oval 411">
                <a:extLst>
                  <a:ext uri="{FF2B5EF4-FFF2-40B4-BE49-F238E27FC236}">
                    <a16:creationId xmlns:a16="http://schemas.microsoft.com/office/drawing/2014/main" id="{A6E550D0-542A-4146-9657-C7C9840C5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51" name="Group 1125">
                <a:extLst>
                  <a:ext uri="{FF2B5EF4-FFF2-40B4-BE49-F238E27FC236}">
                    <a16:creationId xmlns:a16="http://schemas.microsoft.com/office/drawing/2014/main" id="{E4E8E5D6-279F-C74F-AA76-3A193EA628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7154" name="Freeform 1126">
                  <a:extLst>
                    <a:ext uri="{FF2B5EF4-FFF2-40B4-BE49-F238E27FC236}">
                      <a16:creationId xmlns:a16="http://schemas.microsoft.com/office/drawing/2014/main" id="{B7F2CB57-D3E4-E147-8B0C-7F30880918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55" name="Freeform 1127">
                  <a:extLst>
                    <a:ext uri="{FF2B5EF4-FFF2-40B4-BE49-F238E27FC236}">
                      <a16:creationId xmlns:a16="http://schemas.microsoft.com/office/drawing/2014/main" id="{9644EDE4-4B22-F448-A69D-2C3D0B5430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152" name="Line 1128">
                <a:extLst>
                  <a:ext uri="{FF2B5EF4-FFF2-40B4-BE49-F238E27FC236}">
                    <a16:creationId xmlns:a16="http://schemas.microsoft.com/office/drawing/2014/main" id="{0B10FA7B-16D8-A949-B2C4-5BDEC4D6C7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53" name="Line 1129">
                <a:extLst>
                  <a:ext uri="{FF2B5EF4-FFF2-40B4-BE49-F238E27FC236}">
                    <a16:creationId xmlns:a16="http://schemas.microsoft.com/office/drawing/2014/main" id="{D3F88092-5219-2E40-AC08-EFC83169D8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982" name="Group 1130">
              <a:extLst>
                <a:ext uri="{FF2B5EF4-FFF2-40B4-BE49-F238E27FC236}">
                  <a16:creationId xmlns:a16="http://schemas.microsoft.com/office/drawing/2014/main" id="{E8FE5A5E-79B3-0F42-AC7E-863602DECD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37140" name="Oval 407">
                <a:extLst>
                  <a:ext uri="{FF2B5EF4-FFF2-40B4-BE49-F238E27FC236}">
                    <a16:creationId xmlns:a16="http://schemas.microsoft.com/office/drawing/2014/main" id="{44580596-B020-724D-AB17-84582D2247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41" name="Rectangle 410">
                <a:extLst>
                  <a:ext uri="{FF2B5EF4-FFF2-40B4-BE49-F238E27FC236}">
                    <a16:creationId xmlns:a16="http://schemas.microsoft.com/office/drawing/2014/main" id="{A02CF653-FBFE-204A-84B4-73121AA3C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42" name="Oval 411">
                <a:extLst>
                  <a:ext uri="{FF2B5EF4-FFF2-40B4-BE49-F238E27FC236}">
                    <a16:creationId xmlns:a16="http://schemas.microsoft.com/office/drawing/2014/main" id="{BB6A0F83-1E52-1540-8448-933F91E33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43" name="Group 1134">
                <a:extLst>
                  <a:ext uri="{FF2B5EF4-FFF2-40B4-BE49-F238E27FC236}">
                    <a16:creationId xmlns:a16="http://schemas.microsoft.com/office/drawing/2014/main" id="{2F191E32-EA59-6E42-88BD-A2BD03F459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7146" name="Freeform 1135">
                  <a:extLst>
                    <a:ext uri="{FF2B5EF4-FFF2-40B4-BE49-F238E27FC236}">
                      <a16:creationId xmlns:a16="http://schemas.microsoft.com/office/drawing/2014/main" id="{BF518C72-1082-D647-9CB9-FF4FA85898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47" name="Freeform 1136">
                  <a:extLst>
                    <a:ext uri="{FF2B5EF4-FFF2-40B4-BE49-F238E27FC236}">
                      <a16:creationId xmlns:a16="http://schemas.microsoft.com/office/drawing/2014/main" id="{CE95DC44-9035-EF45-9016-9C3AB0CC46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144" name="Line 1137">
                <a:extLst>
                  <a:ext uri="{FF2B5EF4-FFF2-40B4-BE49-F238E27FC236}">
                    <a16:creationId xmlns:a16="http://schemas.microsoft.com/office/drawing/2014/main" id="{FB6EFEAA-3F29-9145-855D-F56C7BCF41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45" name="Line 1138">
                <a:extLst>
                  <a:ext uri="{FF2B5EF4-FFF2-40B4-BE49-F238E27FC236}">
                    <a16:creationId xmlns:a16="http://schemas.microsoft.com/office/drawing/2014/main" id="{43DC91F2-8738-0644-9303-46061E09B0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983" name="Group 1139">
              <a:extLst>
                <a:ext uri="{FF2B5EF4-FFF2-40B4-BE49-F238E27FC236}">
                  <a16:creationId xmlns:a16="http://schemas.microsoft.com/office/drawing/2014/main" id="{1C44BFAB-B4CC-C948-A1B3-A031D45D97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37132" name="Oval 407">
                <a:extLst>
                  <a:ext uri="{FF2B5EF4-FFF2-40B4-BE49-F238E27FC236}">
                    <a16:creationId xmlns:a16="http://schemas.microsoft.com/office/drawing/2014/main" id="{9C071C00-1560-2D48-B4EE-2C6365F4E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33" name="Rectangle 410">
                <a:extLst>
                  <a:ext uri="{FF2B5EF4-FFF2-40B4-BE49-F238E27FC236}">
                    <a16:creationId xmlns:a16="http://schemas.microsoft.com/office/drawing/2014/main" id="{88420896-E2F3-D744-8701-900A88959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34" name="Oval 411">
                <a:extLst>
                  <a:ext uri="{FF2B5EF4-FFF2-40B4-BE49-F238E27FC236}">
                    <a16:creationId xmlns:a16="http://schemas.microsoft.com/office/drawing/2014/main" id="{4F9328A3-DEF4-E648-BFA9-3F02F75C3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35" name="Group 1143">
                <a:extLst>
                  <a:ext uri="{FF2B5EF4-FFF2-40B4-BE49-F238E27FC236}">
                    <a16:creationId xmlns:a16="http://schemas.microsoft.com/office/drawing/2014/main" id="{A04656AA-2756-724A-BDE7-3A29692B29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7138" name="Freeform 1144">
                  <a:extLst>
                    <a:ext uri="{FF2B5EF4-FFF2-40B4-BE49-F238E27FC236}">
                      <a16:creationId xmlns:a16="http://schemas.microsoft.com/office/drawing/2014/main" id="{57AA21EC-F732-D847-ACB1-FB8372BE9D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39" name="Freeform 1145">
                  <a:extLst>
                    <a:ext uri="{FF2B5EF4-FFF2-40B4-BE49-F238E27FC236}">
                      <a16:creationId xmlns:a16="http://schemas.microsoft.com/office/drawing/2014/main" id="{BF42F0C9-B27A-C845-A6B8-6D0319AFF0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136" name="Line 1146">
                <a:extLst>
                  <a:ext uri="{FF2B5EF4-FFF2-40B4-BE49-F238E27FC236}">
                    <a16:creationId xmlns:a16="http://schemas.microsoft.com/office/drawing/2014/main" id="{30E7083A-DE3C-B940-B366-AF8344628B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37" name="Line 1147">
                <a:extLst>
                  <a:ext uri="{FF2B5EF4-FFF2-40B4-BE49-F238E27FC236}">
                    <a16:creationId xmlns:a16="http://schemas.microsoft.com/office/drawing/2014/main" id="{15A442CC-2F18-4144-81D9-6C759D39C0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984" name="Group 3">
              <a:extLst>
                <a:ext uri="{FF2B5EF4-FFF2-40B4-BE49-F238E27FC236}">
                  <a16:creationId xmlns:a16="http://schemas.microsoft.com/office/drawing/2014/main" id="{4055AC29-1FAC-964A-B283-AE252D6AF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37130" name="Picture 555" descr="fridge2.png">
                <a:extLst>
                  <a:ext uri="{FF2B5EF4-FFF2-40B4-BE49-F238E27FC236}">
                    <a16:creationId xmlns:a16="http://schemas.microsoft.com/office/drawing/2014/main" id="{5C796626-69F8-2048-911A-25530A2A94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131" name="Picture 1115" descr="antenna_stylized">
                <a:extLst>
                  <a:ext uri="{FF2B5EF4-FFF2-40B4-BE49-F238E27FC236}">
                    <a16:creationId xmlns:a16="http://schemas.microsoft.com/office/drawing/2014/main" id="{7B4AC2D3-BA2D-2546-883A-4BEEADA372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6985" name="Picture 603" descr="car_icon_small">
              <a:extLst>
                <a:ext uri="{FF2B5EF4-FFF2-40B4-BE49-F238E27FC236}">
                  <a16:creationId xmlns:a16="http://schemas.microsoft.com/office/drawing/2014/main" id="{F5CC3F6E-7312-C241-9EE0-61BC9962DE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986" name="Picture 814" descr="light2.png">
              <a:extLst>
                <a:ext uri="{FF2B5EF4-FFF2-40B4-BE49-F238E27FC236}">
                  <a16:creationId xmlns:a16="http://schemas.microsoft.com/office/drawing/2014/main" id="{10A863A2-8259-7C4D-A6D0-40C8AD39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987" name="Picture 1017" descr="antenna_stylized">
              <a:extLst>
                <a:ext uri="{FF2B5EF4-FFF2-40B4-BE49-F238E27FC236}">
                  <a16:creationId xmlns:a16="http://schemas.microsoft.com/office/drawing/2014/main" id="{25FBEF33-1E51-AD4F-BE19-13F3E59B5A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988" name="Picture 1017" descr="antenna_stylized">
              <a:extLst>
                <a:ext uri="{FF2B5EF4-FFF2-40B4-BE49-F238E27FC236}">
                  <a16:creationId xmlns:a16="http://schemas.microsoft.com/office/drawing/2014/main" id="{EA84A228-106F-EF49-8133-D7115ADFB4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6989" name="Group 870">
              <a:extLst>
                <a:ext uri="{FF2B5EF4-FFF2-40B4-BE49-F238E27FC236}">
                  <a16:creationId xmlns:a16="http://schemas.microsoft.com/office/drawing/2014/main" id="{681AFDD2-4B23-D64F-B16E-3FEB19D611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88000" y="1546225"/>
              <a:ext cx="477838" cy="107950"/>
              <a:chOff x="2199" y="955"/>
              <a:chExt cx="2547" cy="506"/>
            </a:xfrm>
          </p:grpSpPr>
          <p:sp>
            <p:nvSpPr>
              <p:cNvPr id="37124" name="Freeform 871">
                <a:extLst>
                  <a:ext uri="{FF2B5EF4-FFF2-40B4-BE49-F238E27FC236}">
                    <a16:creationId xmlns:a16="http://schemas.microsoft.com/office/drawing/2014/main" id="{97C8FC1A-F0DF-8246-969D-59506C028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25" name="Freeform 872">
                <a:extLst>
                  <a:ext uri="{FF2B5EF4-FFF2-40B4-BE49-F238E27FC236}">
                    <a16:creationId xmlns:a16="http://schemas.microsoft.com/office/drawing/2014/main" id="{E074E088-2181-E04C-8897-72B78019FF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26" name="Freeform 873">
                <a:extLst>
                  <a:ext uri="{FF2B5EF4-FFF2-40B4-BE49-F238E27FC236}">
                    <a16:creationId xmlns:a16="http://schemas.microsoft.com/office/drawing/2014/main" id="{8198DB46-8827-F441-A108-1E8B01F925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27" name="Freeform 874">
                <a:extLst>
                  <a:ext uri="{FF2B5EF4-FFF2-40B4-BE49-F238E27FC236}">
                    <a16:creationId xmlns:a16="http://schemas.microsoft.com/office/drawing/2014/main" id="{D61E07E9-E714-F84F-A336-5139FE0F9A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28" name="Freeform 875">
                <a:extLst>
                  <a:ext uri="{FF2B5EF4-FFF2-40B4-BE49-F238E27FC236}">
                    <a16:creationId xmlns:a16="http://schemas.microsoft.com/office/drawing/2014/main" id="{243A9B05-DBEC-B94C-8FB4-074214DDD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504 w 646"/>
                  <a:gd name="T1" fmla="*/ 2307 h 300"/>
                  <a:gd name="T2" fmla="*/ 718 w 646"/>
                  <a:gd name="T3" fmla="*/ 1948 h 300"/>
                  <a:gd name="T4" fmla="*/ 893 w 646"/>
                  <a:gd name="T5" fmla="*/ 1471 h 300"/>
                  <a:gd name="T6" fmla="*/ 922 w 646"/>
                  <a:gd name="T7" fmla="*/ 823 h 300"/>
                  <a:gd name="T8" fmla="*/ 675 w 646"/>
                  <a:gd name="T9" fmla="*/ 460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29" name="Freeform 876">
                <a:extLst>
                  <a:ext uri="{FF2B5EF4-FFF2-40B4-BE49-F238E27FC236}">
                    <a16:creationId xmlns:a16="http://schemas.microsoft.com/office/drawing/2014/main" id="{1B876E17-6821-9F4D-A79D-7E181135D3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990" name="Group 870">
              <a:extLst>
                <a:ext uri="{FF2B5EF4-FFF2-40B4-BE49-F238E27FC236}">
                  <a16:creationId xmlns:a16="http://schemas.microsoft.com/office/drawing/2014/main" id="{AA7D7CA6-8582-AB4C-B8CB-7343C950CB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81763" y="1935163"/>
              <a:ext cx="479425" cy="107950"/>
              <a:chOff x="2199" y="955"/>
              <a:chExt cx="2547" cy="506"/>
            </a:xfrm>
          </p:grpSpPr>
          <p:sp>
            <p:nvSpPr>
              <p:cNvPr id="37118" name="Freeform 871">
                <a:extLst>
                  <a:ext uri="{FF2B5EF4-FFF2-40B4-BE49-F238E27FC236}">
                    <a16:creationId xmlns:a16="http://schemas.microsoft.com/office/drawing/2014/main" id="{0AFC0BA9-EF9A-EA43-B492-A407EF18B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19" name="Freeform 872">
                <a:extLst>
                  <a:ext uri="{FF2B5EF4-FFF2-40B4-BE49-F238E27FC236}">
                    <a16:creationId xmlns:a16="http://schemas.microsoft.com/office/drawing/2014/main" id="{B1898D20-577E-8848-AFD6-2DAF7ACAA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20" name="Freeform 873">
                <a:extLst>
                  <a:ext uri="{FF2B5EF4-FFF2-40B4-BE49-F238E27FC236}">
                    <a16:creationId xmlns:a16="http://schemas.microsoft.com/office/drawing/2014/main" id="{7A5DD1BC-F4EB-2A4D-9FA1-88A351E5B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21" name="Freeform 874">
                <a:extLst>
                  <a:ext uri="{FF2B5EF4-FFF2-40B4-BE49-F238E27FC236}">
                    <a16:creationId xmlns:a16="http://schemas.microsoft.com/office/drawing/2014/main" id="{F2DD401B-382B-0145-A238-85A8B1073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22" name="Freeform 875">
                <a:extLst>
                  <a:ext uri="{FF2B5EF4-FFF2-40B4-BE49-F238E27FC236}">
                    <a16:creationId xmlns:a16="http://schemas.microsoft.com/office/drawing/2014/main" id="{0BA1CDDD-EF94-2C48-9D66-421C79B27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504 w 646"/>
                  <a:gd name="T1" fmla="*/ 2307 h 300"/>
                  <a:gd name="T2" fmla="*/ 718 w 646"/>
                  <a:gd name="T3" fmla="*/ 1948 h 300"/>
                  <a:gd name="T4" fmla="*/ 893 w 646"/>
                  <a:gd name="T5" fmla="*/ 1471 h 300"/>
                  <a:gd name="T6" fmla="*/ 922 w 646"/>
                  <a:gd name="T7" fmla="*/ 823 h 300"/>
                  <a:gd name="T8" fmla="*/ 675 w 646"/>
                  <a:gd name="T9" fmla="*/ 460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23" name="Freeform 876">
                <a:extLst>
                  <a:ext uri="{FF2B5EF4-FFF2-40B4-BE49-F238E27FC236}">
                    <a16:creationId xmlns:a16="http://schemas.microsoft.com/office/drawing/2014/main" id="{7338C05F-D7DD-104C-B0FE-6B000978A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991" name="Group 878">
              <a:extLst>
                <a:ext uri="{FF2B5EF4-FFF2-40B4-BE49-F238E27FC236}">
                  <a16:creationId xmlns:a16="http://schemas.microsoft.com/office/drawing/2014/main" id="{A27C4736-B36B-0D45-9AA9-4EAD5C8132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35663" y="3106738"/>
              <a:ext cx="373062" cy="82550"/>
              <a:chOff x="2199" y="955"/>
              <a:chExt cx="2547" cy="506"/>
            </a:xfrm>
          </p:grpSpPr>
          <p:sp>
            <p:nvSpPr>
              <p:cNvPr id="37112" name="Freeform 879">
                <a:extLst>
                  <a:ext uri="{FF2B5EF4-FFF2-40B4-BE49-F238E27FC236}">
                    <a16:creationId xmlns:a16="http://schemas.microsoft.com/office/drawing/2014/main" id="{4638EE41-4E4C-5942-9663-AA22296B1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13" name="Freeform 880">
                <a:extLst>
                  <a:ext uri="{FF2B5EF4-FFF2-40B4-BE49-F238E27FC236}">
                    <a16:creationId xmlns:a16="http://schemas.microsoft.com/office/drawing/2014/main" id="{5039E7E8-708E-CC4A-8E70-1874AA7B5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14" name="Freeform 881">
                <a:extLst>
                  <a:ext uri="{FF2B5EF4-FFF2-40B4-BE49-F238E27FC236}">
                    <a16:creationId xmlns:a16="http://schemas.microsoft.com/office/drawing/2014/main" id="{608C4B00-7B02-1B48-B000-6A6718FDA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15" name="Freeform 882">
                <a:extLst>
                  <a:ext uri="{FF2B5EF4-FFF2-40B4-BE49-F238E27FC236}">
                    <a16:creationId xmlns:a16="http://schemas.microsoft.com/office/drawing/2014/main" id="{83B7EAA4-DEA1-3445-A05C-795A5AB26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16" name="Freeform 883">
                <a:extLst>
                  <a:ext uri="{FF2B5EF4-FFF2-40B4-BE49-F238E27FC236}">
                    <a16:creationId xmlns:a16="http://schemas.microsoft.com/office/drawing/2014/main" id="{DB3670CA-89C7-814D-A492-72EA60A15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504 w 646"/>
                  <a:gd name="T1" fmla="*/ 2307 h 300"/>
                  <a:gd name="T2" fmla="*/ 718 w 646"/>
                  <a:gd name="T3" fmla="*/ 1948 h 300"/>
                  <a:gd name="T4" fmla="*/ 893 w 646"/>
                  <a:gd name="T5" fmla="*/ 1471 h 300"/>
                  <a:gd name="T6" fmla="*/ 922 w 646"/>
                  <a:gd name="T7" fmla="*/ 823 h 300"/>
                  <a:gd name="T8" fmla="*/ 675 w 646"/>
                  <a:gd name="T9" fmla="*/ 460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17" name="Freeform 884">
                <a:extLst>
                  <a:ext uri="{FF2B5EF4-FFF2-40B4-BE49-F238E27FC236}">
                    <a16:creationId xmlns:a16="http://schemas.microsoft.com/office/drawing/2014/main" id="{350302B7-5A4A-D041-8E63-40FBDD281F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992" name="Group 347">
              <a:extLst>
                <a:ext uri="{FF2B5EF4-FFF2-40B4-BE49-F238E27FC236}">
                  <a16:creationId xmlns:a16="http://schemas.microsoft.com/office/drawing/2014/main" id="{765D5747-93F3-6C42-9934-768D3B363A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488" name="Oval 487">
                <a:extLst>
                  <a:ext uri="{FF2B5EF4-FFF2-40B4-BE49-F238E27FC236}">
                    <a16:creationId xmlns:a16="http://schemas.microsoft.com/office/drawing/2014/main" id="{09973A24-7D9E-2743-8692-A93A675CE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829" y="1696004"/>
                <a:ext cx="1126060" cy="31721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F7DE5512-874D-1042-A45C-459AA9BC1E08}"/>
                  </a:ext>
                </a:extLst>
              </p:cNvPr>
              <p:cNvSpPr/>
              <p:nvPr/>
            </p:nvSpPr>
            <p:spPr bwMode="auto">
              <a:xfrm>
                <a:off x="1872116" y="1739848"/>
                <a:ext cx="1128773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90" name="Oval 489">
                <a:extLst>
                  <a:ext uri="{FF2B5EF4-FFF2-40B4-BE49-F238E27FC236}">
                    <a16:creationId xmlns:a16="http://schemas.microsoft.com/office/drawing/2014/main" id="{69CE5C63-8E23-9446-9F96-2C7443453F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2116" y="1577371"/>
                <a:ext cx="1126058" cy="31721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491" name="Freeform 490">
                <a:extLst>
                  <a:ext uri="{FF2B5EF4-FFF2-40B4-BE49-F238E27FC236}">
                    <a16:creationId xmlns:a16="http://schemas.microsoft.com/office/drawing/2014/main" id="{76E18ED5-7E47-D540-A5AD-AC68B10904DF}"/>
                  </a:ext>
                </a:extLst>
              </p:cNvPr>
              <p:cNvSpPr/>
              <p:nvPr/>
            </p:nvSpPr>
            <p:spPr bwMode="auto">
              <a:xfrm>
                <a:off x="2159736" y="1672794"/>
                <a:ext cx="548106" cy="16247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92" name="Freeform 491">
                <a:extLst>
                  <a:ext uri="{FF2B5EF4-FFF2-40B4-BE49-F238E27FC236}">
                    <a16:creationId xmlns:a16="http://schemas.microsoft.com/office/drawing/2014/main" id="{D03EF9C5-A774-9B4F-A600-2CC476FEB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754" y="1634109"/>
                <a:ext cx="664783" cy="110898"/>
              </a:xfrm>
              <a:custGeom>
                <a:avLst/>
                <a:gdLst>
                  <a:gd name="T0" fmla="*/ 0 w 3723451"/>
                  <a:gd name="T1" fmla="*/ 27131 h 932950"/>
                  <a:gd name="T2" fmla="*/ 116973 w 3723451"/>
                  <a:gd name="T3" fmla="*/ 320 h 932950"/>
                  <a:gd name="T4" fmla="*/ 331330 w 3723451"/>
                  <a:gd name="T5" fmla="*/ 61878 h 932950"/>
                  <a:gd name="T6" fmla="*/ 535828 w 3723451"/>
                  <a:gd name="T7" fmla="*/ 0 h 932950"/>
                  <a:gd name="T8" fmla="*/ 664783 w 3723451"/>
                  <a:gd name="T9" fmla="*/ 24623 h 932950"/>
                  <a:gd name="T10" fmla="*/ 568841 w 3723451"/>
                  <a:gd name="T11" fmla="*/ 54902 h 932950"/>
                  <a:gd name="T12" fmla="*/ 537951 w 3723451"/>
                  <a:gd name="T13" fmla="*/ 46739 h 932950"/>
                  <a:gd name="T14" fmla="*/ 335096 w 3723451"/>
                  <a:gd name="T15" fmla="*/ 110898 h 932950"/>
                  <a:gd name="T16" fmla="*/ 127051 w 3723451"/>
                  <a:gd name="T17" fmla="*/ 49099 h 932950"/>
                  <a:gd name="T18" fmla="*/ 93414 w 3723451"/>
                  <a:gd name="T19" fmla="*/ 55769 h 932950"/>
                  <a:gd name="T20" fmla="*/ 0 w 3723451"/>
                  <a:gd name="T21" fmla="*/ 27131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85E825A9-96E7-AF42-9BC5-204193822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97" y="1726952"/>
                <a:ext cx="244206" cy="98002"/>
              </a:xfrm>
              <a:custGeom>
                <a:avLst/>
                <a:gdLst>
                  <a:gd name="T0" fmla="*/ 0 w 1366596"/>
                  <a:gd name="T1" fmla="*/ 0 h 809868"/>
                  <a:gd name="T2" fmla="*/ 244206 w 1366596"/>
                  <a:gd name="T3" fmla="*/ 75729 h 809868"/>
                  <a:gd name="T4" fmla="*/ 154581 w 1366596"/>
                  <a:gd name="T5" fmla="*/ 98002 h 809868"/>
                  <a:gd name="T6" fmla="*/ 822 w 1366596"/>
                  <a:gd name="T7" fmla="*/ 51785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494" name="Freeform 493">
                <a:extLst>
                  <a:ext uri="{FF2B5EF4-FFF2-40B4-BE49-F238E27FC236}">
                    <a16:creationId xmlns:a16="http://schemas.microsoft.com/office/drawing/2014/main" id="{3D058CDE-047D-DC46-997B-8B022E75F3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1900" y="1729532"/>
                <a:ext cx="238779" cy="98002"/>
              </a:xfrm>
              <a:custGeom>
                <a:avLst/>
                <a:gdLst>
                  <a:gd name="T0" fmla="*/ 235519 w 1348191"/>
                  <a:gd name="T1" fmla="*/ 0 h 791462"/>
                  <a:gd name="T2" fmla="*/ 238779 w 1348191"/>
                  <a:gd name="T3" fmla="*/ 47292 h 791462"/>
                  <a:gd name="T4" fmla="*/ 86384 w 1348191"/>
                  <a:gd name="T5" fmla="*/ 98002 h 791462"/>
                  <a:gd name="T6" fmla="*/ 0 w 1348191"/>
                  <a:gd name="T7" fmla="*/ 75781 h 791462"/>
                  <a:gd name="T8" fmla="*/ 23551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C6511130-F5F6-C24D-88CA-2EC318A707B2}"/>
                  </a:ext>
                </a:extLst>
              </p:cNvPr>
              <p:cNvCxnSpPr>
                <a:cxnSpLocks noChangeShapeType="1"/>
                <a:endCxn id="490" idx="2"/>
              </p:cNvCxnSpPr>
              <p:nvPr/>
            </p:nvCxnSpPr>
            <p:spPr bwMode="auto">
              <a:xfrm flipH="1" flipV="1">
                <a:off x="1872116" y="1737268"/>
                <a:ext cx="2713" cy="12379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E1C4841A-1521-784D-9629-EBA72D78430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8175" y="1734690"/>
                <a:ext cx="2714" cy="12379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993" name="Group 347">
              <a:extLst>
                <a:ext uri="{FF2B5EF4-FFF2-40B4-BE49-F238E27FC236}">
                  <a16:creationId xmlns:a16="http://schemas.microsoft.com/office/drawing/2014/main" id="{8420E3A2-724B-6A4E-B125-1D59EBBEFB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10AFFED4-6933-184F-BC56-85083D913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5246" y="1693893"/>
                <a:ext cx="1123346" cy="319796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571" name="Rectangle 570">
                <a:extLst>
                  <a:ext uri="{FF2B5EF4-FFF2-40B4-BE49-F238E27FC236}">
                    <a16:creationId xmlns:a16="http://schemas.microsoft.com/office/drawing/2014/main" id="{391A2C50-F229-4847-BA11-1DCB36BE78FB}"/>
                  </a:ext>
                </a:extLst>
              </p:cNvPr>
              <p:cNvSpPr/>
              <p:nvPr/>
            </p:nvSpPr>
            <p:spPr bwMode="auto">
              <a:xfrm>
                <a:off x="1872532" y="1737736"/>
                <a:ext cx="1126060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9D040BC8-E109-D545-B756-E2C329857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2532" y="1575259"/>
                <a:ext cx="1123346" cy="31979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573" name="Freeform 572">
                <a:extLst>
                  <a:ext uri="{FF2B5EF4-FFF2-40B4-BE49-F238E27FC236}">
                    <a16:creationId xmlns:a16="http://schemas.microsoft.com/office/drawing/2014/main" id="{CC8D6672-3038-A74F-8D44-32E8A7A9A487}"/>
                  </a:ext>
                </a:extLst>
              </p:cNvPr>
              <p:cNvSpPr/>
              <p:nvPr/>
            </p:nvSpPr>
            <p:spPr bwMode="auto">
              <a:xfrm>
                <a:off x="2160152" y="1673261"/>
                <a:ext cx="548106" cy="15989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74" name="Freeform 573">
                <a:extLst>
                  <a:ext uri="{FF2B5EF4-FFF2-40B4-BE49-F238E27FC236}">
                    <a16:creationId xmlns:a16="http://schemas.microsoft.com/office/drawing/2014/main" id="{5222296E-F175-0C4D-9B3A-45CF2EDD0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3171" y="1631997"/>
                <a:ext cx="662069" cy="110898"/>
              </a:xfrm>
              <a:custGeom>
                <a:avLst/>
                <a:gdLst>
                  <a:gd name="T0" fmla="*/ 0 w 3723451"/>
                  <a:gd name="T1" fmla="*/ 27131 h 932950"/>
                  <a:gd name="T2" fmla="*/ 116496 w 3723451"/>
                  <a:gd name="T3" fmla="*/ 320 h 932950"/>
                  <a:gd name="T4" fmla="*/ 329977 w 3723451"/>
                  <a:gd name="T5" fmla="*/ 61878 h 932950"/>
                  <a:gd name="T6" fmla="*/ 533641 w 3723451"/>
                  <a:gd name="T7" fmla="*/ 0 h 932950"/>
                  <a:gd name="T8" fmla="*/ 662069 w 3723451"/>
                  <a:gd name="T9" fmla="*/ 24623 h 932950"/>
                  <a:gd name="T10" fmla="*/ 566519 w 3723451"/>
                  <a:gd name="T11" fmla="*/ 54902 h 932950"/>
                  <a:gd name="T12" fmla="*/ 535755 w 3723451"/>
                  <a:gd name="T13" fmla="*/ 46739 h 932950"/>
                  <a:gd name="T14" fmla="*/ 333728 w 3723451"/>
                  <a:gd name="T15" fmla="*/ 110898 h 932950"/>
                  <a:gd name="T16" fmla="*/ 126532 w 3723451"/>
                  <a:gd name="T17" fmla="*/ 49099 h 932950"/>
                  <a:gd name="T18" fmla="*/ 93033 w 3723451"/>
                  <a:gd name="T19" fmla="*/ 55769 h 932950"/>
                  <a:gd name="T20" fmla="*/ 0 w 3723451"/>
                  <a:gd name="T21" fmla="*/ 27131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5" name="Freeform 574">
                <a:extLst>
                  <a:ext uri="{FF2B5EF4-FFF2-40B4-BE49-F238E27FC236}">
                    <a16:creationId xmlns:a16="http://schemas.microsoft.com/office/drawing/2014/main" id="{475FD8C2-B9D9-674B-9E81-6A53C20BA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314" y="1727420"/>
                <a:ext cx="244206" cy="95422"/>
              </a:xfrm>
              <a:custGeom>
                <a:avLst/>
                <a:gdLst>
                  <a:gd name="T0" fmla="*/ 0 w 1366596"/>
                  <a:gd name="T1" fmla="*/ 0 h 809868"/>
                  <a:gd name="T2" fmla="*/ 244206 w 1366596"/>
                  <a:gd name="T3" fmla="*/ 73735 h 809868"/>
                  <a:gd name="T4" fmla="*/ 154581 w 1366596"/>
                  <a:gd name="T5" fmla="*/ 95422 h 809868"/>
                  <a:gd name="T6" fmla="*/ 822 w 1366596"/>
                  <a:gd name="T7" fmla="*/ 50422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6" name="Freeform 575">
                <a:extLst>
                  <a:ext uri="{FF2B5EF4-FFF2-40B4-BE49-F238E27FC236}">
                    <a16:creationId xmlns:a16="http://schemas.microsoft.com/office/drawing/2014/main" id="{570E737A-21EA-9947-BAF6-4D680ABEE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603" y="1729999"/>
                <a:ext cx="241493" cy="95424"/>
              </a:xfrm>
              <a:custGeom>
                <a:avLst/>
                <a:gdLst>
                  <a:gd name="T0" fmla="*/ 238196 w 1348191"/>
                  <a:gd name="T1" fmla="*/ 0 h 791462"/>
                  <a:gd name="T2" fmla="*/ 241493 w 1348191"/>
                  <a:gd name="T3" fmla="*/ 46048 h 791462"/>
                  <a:gd name="T4" fmla="*/ 87366 w 1348191"/>
                  <a:gd name="T5" fmla="*/ 95424 h 791462"/>
                  <a:gd name="T6" fmla="*/ 0 w 1348191"/>
                  <a:gd name="T7" fmla="*/ 73787 h 791462"/>
                  <a:gd name="T8" fmla="*/ 238196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77" name="Straight Connector 576">
                <a:extLst>
                  <a:ext uri="{FF2B5EF4-FFF2-40B4-BE49-F238E27FC236}">
                    <a16:creationId xmlns:a16="http://schemas.microsoft.com/office/drawing/2014/main" id="{70344013-6D7E-514F-9D13-0A4FDE6115F6}"/>
                  </a:ext>
                </a:extLst>
              </p:cNvPr>
              <p:cNvCxnSpPr>
                <a:cxnSpLocks noChangeShapeType="1"/>
                <a:endCxn id="572" idx="2"/>
              </p:cNvCxnSpPr>
              <p:nvPr/>
            </p:nvCxnSpPr>
            <p:spPr bwMode="auto">
              <a:xfrm flipH="1" flipV="1">
                <a:off x="1872532" y="1735157"/>
                <a:ext cx="2714" cy="12379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02812142-5FB4-7649-A8EB-3BC759A6DE7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5877" y="1735157"/>
                <a:ext cx="2714" cy="12121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994" name="Group 347">
              <a:extLst>
                <a:ext uri="{FF2B5EF4-FFF2-40B4-BE49-F238E27FC236}">
                  <a16:creationId xmlns:a16="http://schemas.microsoft.com/office/drawing/2014/main" id="{0E6CE6FE-F555-1242-B7EA-3CF442D29B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580" name="Oval 579">
                <a:extLst>
                  <a:ext uri="{FF2B5EF4-FFF2-40B4-BE49-F238E27FC236}">
                    <a16:creationId xmlns:a16="http://schemas.microsoft.com/office/drawing/2014/main" id="{26C754CA-83AB-5F4B-A9B1-A162385D3B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875" y="1695896"/>
                <a:ext cx="1126060" cy="31721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1B4BA87D-F3CA-1049-B1A2-5F1365015213}"/>
                  </a:ext>
                </a:extLst>
              </p:cNvPr>
              <p:cNvSpPr/>
              <p:nvPr/>
            </p:nvSpPr>
            <p:spPr bwMode="auto">
              <a:xfrm>
                <a:off x="1872162" y="1739739"/>
                <a:ext cx="1128773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82" name="Oval 581">
                <a:extLst>
                  <a:ext uri="{FF2B5EF4-FFF2-40B4-BE49-F238E27FC236}">
                    <a16:creationId xmlns:a16="http://schemas.microsoft.com/office/drawing/2014/main" id="{C5D3E716-85E6-4B47-881F-D3690E976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2162" y="1577262"/>
                <a:ext cx="1126058" cy="31721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150CB38C-B0F2-4B43-A05E-DD9924380CAB}"/>
                  </a:ext>
                </a:extLst>
              </p:cNvPr>
              <p:cNvSpPr/>
              <p:nvPr/>
            </p:nvSpPr>
            <p:spPr bwMode="auto">
              <a:xfrm>
                <a:off x="2159782" y="1672685"/>
                <a:ext cx="548106" cy="16247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371A4C12-CEF0-2740-B063-7712D3312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800" y="1634000"/>
                <a:ext cx="664783" cy="110898"/>
              </a:xfrm>
              <a:custGeom>
                <a:avLst/>
                <a:gdLst>
                  <a:gd name="T0" fmla="*/ 0 w 3723451"/>
                  <a:gd name="T1" fmla="*/ 27131 h 932950"/>
                  <a:gd name="T2" fmla="*/ 116973 w 3723451"/>
                  <a:gd name="T3" fmla="*/ 320 h 932950"/>
                  <a:gd name="T4" fmla="*/ 331330 w 3723451"/>
                  <a:gd name="T5" fmla="*/ 61878 h 932950"/>
                  <a:gd name="T6" fmla="*/ 535828 w 3723451"/>
                  <a:gd name="T7" fmla="*/ 0 h 932950"/>
                  <a:gd name="T8" fmla="*/ 664783 w 3723451"/>
                  <a:gd name="T9" fmla="*/ 24623 h 932950"/>
                  <a:gd name="T10" fmla="*/ 568841 w 3723451"/>
                  <a:gd name="T11" fmla="*/ 54902 h 932950"/>
                  <a:gd name="T12" fmla="*/ 537951 w 3723451"/>
                  <a:gd name="T13" fmla="*/ 46739 h 932950"/>
                  <a:gd name="T14" fmla="*/ 335096 w 3723451"/>
                  <a:gd name="T15" fmla="*/ 110898 h 932950"/>
                  <a:gd name="T16" fmla="*/ 127051 w 3723451"/>
                  <a:gd name="T17" fmla="*/ 49099 h 932950"/>
                  <a:gd name="T18" fmla="*/ 93414 w 3723451"/>
                  <a:gd name="T19" fmla="*/ 55769 h 932950"/>
                  <a:gd name="T20" fmla="*/ 0 w 3723451"/>
                  <a:gd name="T21" fmla="*/ 27131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4F17A2E0-0862-3F48-B645-30156528E8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944" y="1726844"/>
                <a:ext cx="244206" cy="98002"/>
              </a:xfrm>
              <a:custGeom>
                <a:avLst/>
                <a:gdLst>
                  <a:gd name="T0" fmla="*/ 0 w 1366596"/>
                  <a:gd name="T1" fmla="*/ 0 h 809868"/>
                  <a:gd name="T2" fmla="*/ 244206 w 1366596"/>
                  <a:gd name="T3" fmla="*/ 75729 h 809868"/>
                  <a:gd name="T4" fmla="*/ 154581 w 1366596"/>
                  <a:gd name="T5" fmla="*/ 98002 h 809868"/>
                  <a:gd name="T6" fmla="*/ 822 w 1366596"/>
                  <a:gd name="T7" fmla="*/ 51785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50C0944-272D-574C-86BD-9EDCFA7755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1947" y="1729423"/>
                <a:ext cx="238779" cy="98002"/>
              </a:xfrm>
              <a:custGeom>
                <a:avLst/>
                <a:gdLst>
                  <a:gd name="T0" fmla="*/ 235519 w 1348191"/>
                  <a:gd name="T1" fmla="*/ 0 h 791462"/>
                  <a:gd name="T2" fmla="*/ 238779 w 1348191"/>
                  <a:gd name="T3" fmla="*/ 47292 h 791462"/>
                  <a:gd name="T4" fmla="*/ 86384 w 1348191"/>
                  <a:gd name="T5" fmla="*/ 98002 h 791462"/>
                  <a:gd name="T6" fmla="*/ 0 w 1348191"/>
                  <a:gd name="T7" fmla="*/ 75781 h 791462"/>
                  <a:gd name="T8" fmla="*/ 23551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87" name="Straight Connector 586">
                <a:extLst>
                  <a:ext uri="{FF2B5EF4-FFF2-40B4-BE49-F238E27FC236}">
                    <a16:creationId xmlns:a16="http://schemas.microsoft.com/office/drawing/2014/main" id="{231395E1-0CA7-5D47-BB68-02161A5218DF}"/>
                  </a:ext>
                </a:extLst>
              </p:cNvPr>
              <p:cNvCxnSpPr>
                <a:cxnSpLocks noChangeShapeType="1"/>
                <a:endCxn id="582" idx="2"/>
              </p:cNvCxnSpPr>
              <p:nvPr/>
            </p:nvCxnSpPr>
            <p:spPr bwMode="auto">
              <a:xfrm flipH="1" flipV="1">
                <a:off x="1872162" y="1737160"/>
                <a:ext cx="2713" cy="12379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8" name="Straight Connector 587">
                <a:extLst>
                  <a:ext uri="{FF2B5EF4-FFF2-40B4-BE49-F238E27FC236}">
                    <a16:creationId xmlns:a16="http://schemas.microsoft.com/office/drawing/2014/main" id="{A79C2092-02C7-6240-9071-EC4BA72759A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8221" y="1734581"/>
                <a:ext cx="2714" cy="12379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995" name="Group 347">
              <a:extLst>
                <a:ext uri="{FF2B5EF4-FFF2-40B4-BE49-F238E27FC236}">
                  <a16:creationId xmlns:a16="http://schemas.microsoft.com/office/drawing/2014/main" id="{A2C00B5A-4521-4A46-A3A8-45202F673A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590" name="Oval 589">
                <a:extLst>
                  <a:ext uri="{FF2B5EF4-FFF2-40B4-BE49-F238E27FC236}">
                    <a16:creationId xmlns:a16="http://schemas.microsoft.com/office/drawing/2014/main" id="{FCE565A8-5AA4-904E-94EB-BE0FA2705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01" y="1694364"/>
                <a:ext cx="1125103" cy="319715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591" name="Rectangle 590">
                <a:extLst>
                  <a:ext uri="{FF2B5EF4-FFF2-40B4-BE49-F238E27FC236}">
                    <a16:creationId xmlns:a16="http://schemas.microsoft.com/office/drawing/2014/main" id="{7F4EFB6F-01E6-E740-9F9D-8E21EDA2B94E}"/>
                  </a:ext>
                </a:extLst>
              </p:cNvPr>
              <p:cNvSpPr/>
              <p:nvPr/>
            </p:nvSpPr>
            <p:spPr bwMode="auto">
              <a:xfrm>
                <a:off x="1870189" y="1740037"/>
                <a:ext cx="1129316" cy="11570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92" name="Oval 591">
                <a:extLst>
                  <a:ext uri="{FF2B5EF4-FFF2-40B4-BE49-F238E27FC236}">
                    <a16:creationId xmlns:a16="http://schemas.microsoft.com/office/drawing/2014/main" id="{5CEEA4D9-F42D-0842-B044-2AE495F76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0189" y="1575611"/>
                <a:ext cx="1125101" cy="31971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0100BDDD-0F15-5042-A408-AC678D87D3CF}"/>
                  </a:ext>
                </a:extLst>
              </p:cNvPr>
              <p:cNvSpPr/>
              <p:nvPr/>
            </p:nvSpPr>
            <p:spPr bwMode="auto">
              <a:xfrm>
                <a:off x="2160944" y="1673049"/>
                <a:ext cx="547803" cy="16138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4BD7EE80-6BC6-824B-9996-B84EDA0CF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950" y="1633466"/>
                <a:ext cx="661578" cy="109617"/>
              </a:xfrm>
              <a:custGeom>
                <a:avLst/>
                <a:gdLst>
                  <a:gd name="T0" fmla="*/ 0 w 3723451"/>
                  <a:gd name="T1" fmla="*/ 26818 h 932950"/>
                  <a:gd name="T2" fmla="*/ 116409 w 3723451"/>
                  <a:gd name="T3" fmla="*/ 316 h 932950"/>
                  <a:gd name="T4" fmla="*/ 329732 w 3723451"/>
                  <a:gd name="T5" fmla="*/ 61163 h 932950"/>
                  <a:gd name="T6" fmla="*/ 533245 w 3723451"/>
                  <a:gd name="T7" fmla="*/ 0 h 932950"/>
                  <a:gd name="T8" fmla="*/ 661578 w 3723451"/>
                  <a:gd name="T9" fmla="*/ 24339 h 932950"/>
                  <a:gd name="T10" fmla="*/ 566098 w 3723451"/>
                  <a:gd name="T11" fmla="*/ 54268 h 932950"/>
                  <a:gd name="T12" fmla="*/ 535358 w 3723451"/>
                  <a:gd name="T13" fmla="*/ 46199 h 932950"/>
                  <a:gd name="T14" fmla="*/ 333480 w 3723451"/>
                  <a:gd name="T15" fmla="*/ 109617 h 932950"/>
                  <a:gd name="T16" fmla="*/ 126438 w 3723451"/>
                  <a:gd name="T17" fmla="*/ 48532 h 932950"/>
                  <a:gd name="T18" fmla="*/ 92964 w 3723451"/>
                  <a:gd name="T19" fmla="*/ 55125 h 932950"/>
                  <a:gd name="T20" fmla="*/ 0 w 3723451"/>
                  <a:gd name="T21" fmla="*/ 26818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8221755E-786C-AA44-A84F-2C1CE92523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5979" y="1727857"/>
                <a:ext cx="244404" cy="97437"/>
              </a:xfrm>
              <a:custGeom>
                <a:avLst/>
                <a:gdLst>
                  <a:gd name="T0" fmla="*/ 0 w 1366596"/>
                  <a:gd name="T1" fmla="*/ 0 h 809868"/>
                  <a:gd name="T2" fmla="*/ 244404 w 1366596"/>
                  <a:gd name="T3" fmla="*/ 75292 h 809868"/>
                  <a:gd name="T4" fmla="*/ 154707 w 1366596"/>
                  <a:gd name="T5" fmla="*/ 97437 h 809868"/>
                  <a:gd name="T6" fmla="*/ 823 w 1366596"/>
                  <a:gd name="T7" fmla="*/ 5148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59C1A44F-2E55-5846-9902-91EDEC6F3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310" y="1730903"/>
                <a:ext cx="240189" cy="97437"/>
              </a:xfrm>
              <a:custGeom>
                <a:avLst/>
                <a:gdLst>
                  <a:gd name="T0" fmla="*/ 236910 w 1348191"/>
                  <a:gd name="T1" fmla="*/ 0 h 791462"/>
                  <a:gd name="T2" fmla="*/ 240189 w 1348191"/>
                  <a:gd name="T3" fmla="*/ 47019 h 791462"/>
                  <a:gd name="T4" fmla="*/ 86894 w 1348191"/>
                  <a:gd name="T5" fmla="*/ 97437 h 791462"/>
                  <a:gd name="T6" fmla="*/ 0 w 1348191"/>
                  <a:gd name="T7" fmla="*/ 75344 h 791462"/>
                  <a:gd name="T8" fmla="*/ 236910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97" name="Straight Connector 596">
                <a:extLst>
                  <a:ext uri="{FF2B5EF4-FFF2-40B4-BE49-F238E27FC236}">
                    <a16:creationId xmlns:a16="http://schemas.microsoft.com/office/drawing/2014/main" id="{E56A1BE2-6E10-1B41-9CF8-59B05BC85AE5}"/>
                  </a:ext>
                </a:extLst>
              </p:cNvPr>
              <p:cNvCxnSpPr>
                <a:cxnSpLocks noChangeShapeType="1"/>
                <a:endCxn id="592" idx="2"/>
              </p:cNvCxnSpPr>
              <p:nvPr/>
            </p:nvCxnSpPr>
            <p:spPr bwMode="auto">
              <a:xfrm flipH="1" flipV="1">
                <a:off x="1870189" y="1736993"/>
                <a:ext cx="4213" cy="121796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8" name="Straight Connector 597">
                <a:extLst>
                  <a:ext uri="{FF2B5EF4-FFF2-40B4-BE49-F238E27FC236}">
                    <a16:creationId xmlns:a16="http://schemas.microsoft.com/office/drawing/2014/main" id="{58E59A17-0099-534D-AB32-0B995C93FB6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5289" y="1733947"/>
                <a:ext cx="4215" cy="1248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996" name="Group 347">
              <a:extLst>
                <a:ext uri="{FF2B5EF4-FFF2-40B4-BE49-F238E27FC236}">
                  <a16:creationId xmlns:a16="http://schemas.microsoft.com/office/drawing/2014/main" id="{51BADBB4-BADA-4044-A76F-98CAB0D684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600" name="Oval 599">
                <a:extLst>
                  <a:ext uri="{FF2B5EF4-FFF2-40B4-BE49-F238E27FC236}">
                    <a16:creationId xmlns:a16="http://schemas.microsoft.com/office/drawing/2014/main" id="{DC22E5B5-5DDD-2F4B-8ED6-5A95F84EF7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7892" y="1695070"/>
                <a:ext cx="1119914" cy="31880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601" name="Rectangle 600">
                <a:extLst>
                  <a:ext uri="{FF2B5EF4-FFF2-40B4-BE49-F238E27FC236}">
                    <a16:creationId xmlns:a16="http://schemas.microsoft.com/office/drawing/2014/main" id="{C3DCA07A-235A-AB4F-A5B4-0B9B53D9BB2C}"/>
                  </a:ext>
                </a:extLst>
              </p:cNvPr>
              <p:cNvSpPr/>
              <p:nvPr/>
            </p:nvSpPr>
            <p:spPr bwMode="auto">
              <a:xfrm>
                <a:off x="1873449" y="1739634"/>
                <a:ext cx="1124357" cy="11655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DC74B70A-5B1E-C44B-AC22-79C1D662C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3449" y="1575093"/>
                <a:ext cx="1119914" cy="31879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603" name="Freeform 602">
                <a:extLst>
                  <a:ext uri="{FF2B5EF4-FFF2-40B4-BE49-F238E27FC236}">
                    <a16:creationId xmlns:a16="http://schemas.microsoft.com/office/drawing/2014/main" id="{69DF9BA5-102D-C043-AD7A-774EE396F671}"/>
                  </a:ext>
                </a:extLst>
              </p:cNvPr>
              <p:cNvSpPr/>
              <p:nvPr/>
            </p:nvSpPr>
            <p:spPr bwMode="auto">
              <a:xfrm>
                <a:off x="2162315" y="1671075"/>
                <a:ext cx="546626" cy="161112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04" name="Freeform 603">
                <a:extLst>
                  <a:ext uri="{FF2B5EF4-FFF2-40B4-BE49-F238E27FC236}">
                    <a16:creationId xmlns:a16="http://schemas.microsoft.com/office/drawing/2014/main" id="{118C917B-E376-4044-88E8-83C4BD360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4543" y="1633367"/>
                <a:ext cx="657727" cy="109694"/>
              </a:xfrm>
              <a:custGeom>
                <a:avLst/>
                <a:gdLst>
                  <a:gd name="T0" fmla="*/ 0 w 3723451"/>
                  <a:gd name="T1" fmla="*/ 26837 h 932950"/>
                  <a:gd name="T2" fmla="*/ 115732 w 3723451"/>
                  <a:gd name="T3" fmla="*/ 316 h 932950"/>
                  <a:gd name="T4" fmla="*/ 327813 w 3723451"/>
                  <a:gd name="T5" fmla="*/ 61206 h 932950"/>
                  <a:gd name="T6" fmla="*/ 530141 w 3723451"/>
                  <a:gd name="T7" fmla="*/ 0 h 932950"/>
                  <a:gd name="T8" fmla="*/ 657727 w 3723451"/>
                  <a:gd name="T9" fmla="*/ 24356 h 932950"/>
                  <a:gd name="T10" fmla="*/ 562803 w 3723451"/>
                  <a:gd name="T11" fmla="*/ 54306 h 932950"/>
                  <a:gd name="T12" fmla="*/ 532242 w 3723451"/>
                  <a:gd name="T13" fmla="*/ 46232 h 932950"/>
                  <a:gd name="T14" fmla="*/ 331539 w 3723451"/>
                  <a:gd name="T15" fmla="*/ 109694 h 932950"/>
                  <a:gd name="T16" fmla="*/ 125702 w 3723451"/>
                  <a:gd name="T17" fmla="*/ 48566 h 932950"/>
                  <a:gd name="T18" fmla="*/ 92423 w 3723451"/>
                  <a:gd name="T19" fmla="*/ 55163 h 932950"/>
                  <a:gd name="T20" fmla="*/ 0 w 3723451"/>
                  <a:gd name="T21" fmla="*/ 2683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C8A31FBB-1AC8-4849-8C8D-AEBCF6BB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5619" y="1725922"/>
                <a:ext cx="244427" cy="99409"/>
              </a:xfrm>
              <a:custGeom>
                <a:avLst/>
                <a:gdLst>
                  <a:gd name="T0" fmla="*/ 0 w 1366596"/>
                  <a:gd name="T1" fmla="*/ 0 h 809868"/>
                  <a:gd name="T2" fmla="*/ 244427 w 1366596"/>
                  <a:gd name="T3" fmla="*/ 76816 h 809868"/>
                  <a:gd name="T4" fmla="*/ 154721 w 1366596"/>
                  <a:gd name="T5" fmla="*/ 99409 h 809868"/>
                  <a:gd name="T6" fmla="*/ 823 w 1366596"/>
                  <a:gd name="T7" fmla="*/ 5252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FFCCEEBE-B3B6-8047-8F88-14341ADB3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1209" y="1729349"/>
                <a:ext cx="239982" cy="95982"/>
              </a:xfrm>
              <a:custGeom>
                <a:avLst/>
                <a:gdLst>
                  <a:gd name="T0" fmla="*/ 236706 w 1348191"/>
                  <a:gd name="T1" fmla="*/ 0 h 791462"/>
                  <a:gd name="T2" fmla="*/ 239982 w 1348191"/>
                  <a:gd name="T3" fmla="*/ 46317 h 791462"/>
                  <a:gd name="T4" fmla="*/ 86820 w 1348191"/>
                  <a:gd name="T5" fmla="*/ 95982 h 791462"/>
                  <a:gd name="T6" fmla="*/ 0 w 1348191"/>
                  <a:gd name="T7" fmla="*/ 74219 h 791462"/>
                  <a:gd name="T8" fmla="*/ 236706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07" name="Straight Connector 606">
                <a:extLst>
                  <a:ext uri="{FF2B5EF4-FFF2-40B4-BE49-F238E27FC236}">
                    <a16:creationId xmlns:a16="http://schemas.microsoft.com/office/drawing/2014/main" id="{206A8872-3EF4-FF46-8CF9-14FC78F91CA1}"/>
                  </a:ext>
                </a:extLst>
              </p:cNvPr>
              <p:cNvCxnSpPr>
                <a:cxnSpLocks noChangeShapeType="1"/>
                <a:endCxn id="602" idx="2"/>
              </p:cNvCxnSpPr>
              <p:nvPr/>
            </p:nvCxnSpPr>
            <p:spPr bwMode="auto">
              <a:xfrm flipH="1" flipV="1">
                <a:off x="1873449" y="1736205"/>
                <a:ext cx="4443" cy="123406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08" name="Straight Connector 607">
                <a:extLst>
                  <a:ext uri="{FF2B5EF4-FFF2-40B4-BE49-F238E27FC236}">
                    <a16:creationId xmlns:a16="http://schemas.microsoft.com/office/drawing/2014/main" id="{C1277361-25E6-954E-9AA9-A05117E22B4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3363" y="1732778"/>
                <a:ext cx="4443" cy="123406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997" name="Group 1">
              <a:extLst>
                <a:ext uri="{FF2B5EF4-FFF2-40B4-BE49-F238E27FC236}">
                  <a16:creationId xmlns:a16="http://schemas.microsoft.com/office/drawing/2014/main" id="{2D95308B-841B-3640-BCA2-054391C60D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C2B2CFBF-CF11-5E41-BD54-910AD684F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6261" y="1595282"/>
                <a:ext cx="621721" cy="196706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611" name="Rectangle 610">
                <a:extLst>
                  <a:ext uri="{FF2B5EF4-FFF2-40B4-BE49-F238E27FC236}">
                    <a16:creationId xmlns:a16="http://schemas.microsoft.com/office/drawing/2014/main" id="{B494BF3C-15CF-5C46-8285-ADB4D7696677}"/>
                  </a:ext>
                </a:extLst>
              </p:cNvPr>
              <p:cNvSpPr/>
              <p:nvPr/>
            </p:nvSpPr>
            <p:spPr bwMode="auto">
              <a:xfrm>
                <a:off x="7913888" y="1623052"/>
                <a:ext cx="624093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66A3A1C8-3B55-4B46-A838-20F89C803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3888" y="1516600"/>
                <a:ext cx="621721" cy="19670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613" name="Freeform 612">
                <a:extLst>
                  <a:ext uri="{FF2B5EF4-FFF2-40B4-BE49-F238E27FC236}">
                    <a16:creationId xmlns:a16="http://schemas.microsoft.com/office/drawing/2014/main" id="{82010A0C-54F5-5A4B-8A1B-3F736083C566}"/>
                  </a:ext>
                </a:extLst>
              </p:cNvPr>
              <p:cNvSpPr/>
              <p:nvPr/>
            </p:nvSpPr>
            <p:spPr bwMode="auto">
              <a:xfrm>
                <a:off x="8072877" y="1581397"/>
                <a:ext cx="303742" cy="9951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4" name="Freeform 613">
                <a:extLst>
                  <a:ext uri="{FF2B5EF4-FFF2-40B4-BE49-F238E27FC236}">
                    <a16:creationId xmlns:a16="http://schemas.microsoft.com/office/drawing/2014/main" id="{B2E6FA73-3D73-8A4A-A99E-A2BB9E9C2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029" y="1555940"/>
                <a:ext cx="365439" cy="69426"/>
              </a:xfrm>
              <a:custGeom>
                <a:avLst/>
                <a:gdLst>
                  <a:gd name="T0" fmla="*/ 0 w 3723451"/>
                  <a:gd name="T1" fmla="*/ 16985 h 932950"/>
                  <a:gd name="T2" fmla="*/ 64302 w 3723451"/>
                  <a:gd name="T3" fmla="*/ 200 h 932950"/>
                  <a:gd name="T4" fmla="*/ 182136 w 3723451"/>
                  <a:gd name="T5" fmla="*/ 38738 h 932950"/>
                  <a:gd name="T6" fmla="*/ 294551 w 3723451"/>
                  <a:gd name="T7" fmla="*/ 0 h 932950"/>
                  <a:gd name="T8" fmla="*/ 365439 w 3723451"/>
                  <a:gd name="T9" fmla="*/ 15415 h 932950"/>
                  <a:gd name="T10" fmla="*/ 312698 w 3723451"/>
                  <a:gd name="T11" fmla="*/ 34371 h 932950"/>
                  <a:gd name="T12" fmla="*/ 295718 w 3723451"/>
                  <a:gd name="T13" fmla="*/ 29260 h 932950"/>
                  <a:gd name="T14" fmla="*/ 184206 w 3723451"/>
                  <a:gd name="T15" fmla="*/ 69426 h 932950"/>
                  <a:gd name="T16" fmla="*/ 69841 w 3723451"/>
                  <a:gd name="T17" fmla="*/ 30738 h 932950"/>
                  <a:gd name="T18" fmla="*/ 51351 w 3723451"/>
                  <a:gd name="T19" fmla="*/ 34913 h 932950"/>
                  <a:gd name="T20" fmla="*/ 0 w 3723451"/>
                  <a:gd name="T21" fmla="*/ 1698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15" name="Freeform 614">
                <a:extLst>
                  <a:ext uri="{FF2B5EF4-FFF2-40B4-BE49-F238E27FC236}">
                    <a16:creationId xmlns:a16="http://schemas.microsoft.com/office/drawing/2014/main" id="{F4402D80-F134-1744-9E89-05F35726F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1700" y="1613796"/>
                <a:ext cx="135261" cy="60169"/>
              </a:xfrm>
              <a:custGeom>
                <a:avLst/>
                <a:gdLst>
                  <a:gd name="T0" fmla="*/ 0 w 1366596"/>
                  <a:gd name="T1" fmla="*/ 0 h 809868"/>
                  <a:gd name="T2" fmla="*/ 135261 w 1366596"/>
                  <a:gd name="T3" fmla="*/ 46494 h 809868"/>
                  <a:gd name="T4" fmla="*/ 85620 w 1366596"/>
                  <a:gd name="T5" fmla="*/ 60169 h 809868"/>
                  <a:gd name="T6" fmla="*/ 455 w 1366596"/>
                  <a:gd name="T7" fmla="*/ 31794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346C6D99-5CD7-7C42-B59D-A55B9920F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4910" y="1616109"/>
                <a:ext cx="132887" cy="60169"/>
              </a:xfrm>
              <a:custGeom>
                <a:avLst/>
                <a:gdLst>
                  <a:gd name="T0" fmla="*/ 131073 w 1348191"/>
                  <a:gd name="T1" fmla="*/ 0 h 791462"/>
                  <a:gd name="T2" fmla="*/ 132887 w 1348191"/>
                  <a:gd name="T3" fmla="*/ 29035 h 791462"/>
                  <a:gd name="T4" fmla="*/ 48075 w 1348191"/>
                  <a:gd name="T5" fmla="*/ 60169 h 791462"/>
                  <a:gd name="T6" fmla="*/ 0 w 1348191"/>
                  <a:gd name="T7" fmla="*/ 46526 h 791462"/>
                  <a:gd name="T8" fmla="*/ 131073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17" name="Straight Connector 616">
                <a:extLst>
                  <a:ext uri="{FF2B5EF4-FFF2-40B4-BE49-F238E27FC236}">
                    <a16:creationId xmlns:a16="http://schemas.microsoft.com/office/drawing/2014/main" id="{482F482C-DB7F-A04A-A21D-3263BDD7A5B4}"/>
                  </a:ext>
                </a:extLst>
              </p:cNvPr>
              <p:cNvCxnSpPr>
                <a:cxnSpLocks noChangeShapeType="1"/>
                <a:endCxn id="612" idx="2"/>
              </p:cNvCxnSpPr>
              <p:nvPr/>
            </p:nvCxnSpPr>
            <p:spPr bwMode="auto">
              <a:xfrm flipH="1" flipV="1">
                <a:off x="7913888" y="1616109"/>
                <a:ext cx="2372" cy="76369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8" name="Straight Connector 617">
                <a:extLst>
                  <a:ext uri="{FF2B5EF4-FFF2-40B4-BE49-F238E27FC236}">
                    <a16:creationId xmlns:a16="http://schemas.microsoft.com/office/drawing/2014/main" id="{C89A5EA7-A2A1-4945-B743-1D9315B484E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5609" y="1618424"/>
                <a:ext cx="2372" cy="76368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998" name="Group 619">
              <a:extLst>
                <a:ext uri="{FF2B5EF4-FFF2-40B4-BE49-F238E27FC236}">
                  <a16:creationId xmlns:a16="http://schemas.microsoft.com/office/drawing/2014/main" id="{EE81EB2D-61A8-7742-A2FE-78A7AFF50D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570" y="2752811"/>
              <a:ext cx="418211" cy="189727"/>
              <a:chOff x="7913987" y="1515773"/>
              <a:chExt cx="625138" cy="276534"/>
            </a:xfrm>
          </p:grpSpPr>
          <p:sp>
            <p:nvSpPr>
              <p:cNvPr id="621" name="Oval 620">
                <a:extLst>
                  <a:ext uri="{FF2B5EF4-FFF2-40B4-BE49-F238E27FC236}">
                    <a16:creationId xmlns:a16="http://schemas.microsoft.com/office/drawing/2014/main" id="{70C46242-A715-B742-980F-4D89C80DC3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70" y="1594598"/>
                <a:ext cx="624093" cy="19670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622" name="Rectangle 621">
                <a:extLst>
                  <a:ext uri="{FF2B5EF4-FFF2-40B4-BE49-F238E27FC236}">
                    <a16:creationId xmlns:a16="http://schemas.microsoft.com/office/drawing/2014/main" id="{28B7C290-A94F-9243-9097-834F2D5CB82D}"/>
                  </a:ext>
                </a:extLst>
              </p:cNvPr>
              <p:cNvSpPr/>
              <p:nvPr/>
            </p:nvSpPr>
            <p:spPr bwMode="auto">
              <a:xfrm>
                <a:off x="7913397" y="1622369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3" name="Oval 622">
                <a:extLst>
                  <a:ext uri="{FF2B5EF4-FFF2-40B4-BE49-F238E27FC236}">
                    <a16:creationId xmlns:a16="http://schemas.microsoft.com/office/drawing/2014/main" id="{DC52D9AE-D845-C341-83EF-E95D27F77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3397" y="1515916"/>
                <a:ext cx="624095" cy="19670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89618CA8-4C63-8B4B-BC11-C517B702CD35}"/>
                  </a:ext>
                </a:extLst>
              </p:cNvPr>
              <p:cNvSpPr/>
              <p:nvPr/>
            </p:nvSpPr>
            <p:spPr bwMode="auto">
              <a:xfrm>
                <a:off x="8072387" y="1580713"/>
                <a:ext cx="306114" cy="995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5" name="Freeform 624">
                <a:extLst>
                  <a:ext uri="{FF2B5EF4-FFF2-40B4-BE49-F238E27FC236}">
                    <a16:creationId xmlns:a16="http://schemas.microsoft.com/office/drawing/2014/main" id="{7DB99A70-096D-DB43-AE61-EEB5918F5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1538" y="1555258"/>
                <a:ext cx="367813" cy="69426"/>
              </a:xfrm>
              <a:custGeom>
                <a:avLst/>
                <a:gdLst>
                  <a:gd name="T0" fmla="*/ 0 w 3723451"/>
                  <a:gd name="T1" fmla="*/ 16985 h 932950"/>
                  <a:gd name="T2" fmla="*/ 64719 w 3723451"/>
                  <a:gd name="T3" fmla="*/ 200 h 932950"/>
                  <a:gd name="T4" fmla="*/ 183319 w 3723451"/>
                  <a:gd name="T5" fmla="*/ 38738 h 932950"/>
                  <a:gd name="T6" fmla="*/ 296464 w 3723451"/>
                  <a:gd name="T7" fmla="*/ 0 h 932950"/>
                  <a:gd name="T8" fmla="*/ 367813 w 3723451"/>
                  <a:gd name="T9" fmla="*/ 15415 h 932950"/>
                  <a:gd name="T10" fmla="*/ 314730 w 3723451"/>
                  <a:gd name="T11" fmla="*/ 34371 h 932950"/>
                  <a:gd name="T12" fmla="*/ 297639 w 3723451"/>
                  <a:gd name="T13" fmla="*/ 29260 h 932950"/>
                  <a:gd name="T14" fmla="*/ 185403 w 3723451"/>
                  <a:gd name="T15" fmla="*/ 69426 h 932950"/>
                  <a:gd name="T16" fmla="*/ 70295 w 3723451"/>
                  <a:gd name="T17" fmla="*/ 30738 h 932950"/>
                  <a:gd name="T18" fmla="*/ 51685 w 3723451"/>
                  <a:gd name="T19" fmla="*/ 34913 h 932950"/>
                  <a:gd name="T20" fmla="*/ 0 w 3723451"/>
                  <a:gd name="T21" fmla="*/ 1698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26" name="Freeform 625">
                <a:extLst>
                  <a:ext uri="{FF2B5EF4-FFF2-40B4-BE49-F238E27FC236}">
                    <a16:creationId xmlns:a16="http://schemas.microsoft.com/office/drawing/2014/main" id="{D6BF9A87-5857-194B-A9E5-0D0085392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3582" y="1613112"/>
                <a:ext cx="135261" cy="60169"/>
              </a:xfrm>
              <a:custGeom>
                <a:avLst/>
                <a:gdLst>
                  <a:gd name="T0" fmla="*/ 0 w 1366596"/>
                  <a:gd name="T1" fmla="*/ 0 h 809868"/>
                  <a:gd name="T2" fmla="*/ 135261 w 1366596"/>
                  <a:gd name="T3" fmla="*/ 46494 h 809868"/>
                  <a:gd name="T4" fmla="*/ 85620 w 1366596"/>
                  <a:gd name="T5" fmla="*/ 60169 h 809868"/>
                  <a:gd name="T6" fmla="*/ 455 w 1366596"/>
                  <a:gd name="T7" fmla="*/ 31794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54853838-DDAF-0348-B2CB-FB6CB3144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4419" y="1615427"/>
                <a:ext cx="135259" cy="60169"/>
              </a:xfrm>
              <a:custGeom>
                <a:avLst/>
                <a:gdLst>
                  <a:gd name="T0" fmla="*/ 133412 w 1348191"/>
                  <a:gd name="T1" fmla="*/ 0 h 791462"/>
                  <a:gd name="T2" fmla="*/ 135259 w 1348191"/>
                  <a:gd name="T3" fmla="*/ 29035 h 791462"/>
                  <a:gd name="T4" fmla="*/ 48933 w 1348191"/>
                  <a:gd name="T5" fmla="*/ 60169 h 791462"/>
                  <a:gd name="T6" fmla="*/ 0 w 1348191"/>
                  <a:gd name="T7" fmla="*/ 46526 h 791462"/>
                  <a:gd name="T8" fmla="*/ 133412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28" name="Straight Connector 627">
                <a:extLst>
                  <a:ext uri="{FF2B5EF4-FFF2-40B4-BE49-F238E27FC236}">
                    <a16:creationId xmlns:a16="http://schemas.microsoft.com/office/drawing/2014/main" id="{1051193C-DF09-CC45-BB1E-20F335FC94F0}"/>
                  </a:ext>
                </a:extLst>
              </p:cNvPr>
              <p:cNvCxnSpPr>
                <a:cxnSpLocks noChangeShapeType="1"/>
                <a:endCxn id="623" idx="2"/>
              </p:cNvCxnSpPr>
              <p:nvPr/>
            </p:nvCxnSpPr>
            <p:spPr bwMode="auto">
              <a:xfrm flipH="1" flipV="1">
                <a:off x="7913397" y="1615427"/>
                <a:ext cx="2374" cy="76368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29" name="Straight Connector 628">
                <a:extLst>
                  <a:ext uri="{FF2B5EF4-FFF2-40B4-BE49-F238E27FC236}">
                    <a16:creationId xmlns:a16="http://schemas.microsoft.com/office/drawing/2014/main" id="{8FC44AC9-8871-B543-90CB-B933A695860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491" y="1617740"/>
                <a:ext cx="2372" cy="76369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999" name="Group 629">
              <a:extLst>
                <a:ext uri="{FF2B5EF4-FFF2-40B4-BE49-F238E27FC236}">
                  <a16:creationId xmlns:a16="http://schemas.microsoft.com/office/drawing/2014/main" id="{0FEF1B4E-47AB-8E41-A988-83E0F3D071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631" name="Oval 630">
                <a:extLst>
                  <a:ext uri="{FF2B5EF4-FFF2-40B4-BE49-F238E27FC236}">
                    <a16:creationId xmlns:a16="http://schemas.microsoft.com/office/drawing/2014/main" id="{7430A67F-CADC-BA4E-995E-3D7A4C56B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268" y="1593483"/>
                <a:ext cx="624095" cy="199021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632" name="Rectangle 631">
                <a:extLst>
                  <a:ext uri="{FF2B5EF4-FFF2-40B4-BE49-F238E27FC236}">
                    <a16:creationId xmlns:a16="http://schemas.microsoft.com/office/drawing/2014/main" id="{52CBD820-1496-3D49-ACE9-E566F84DEB8D}"/>
                  </a:ext>
                </a:extLst>
              </p:cNvPr>
              <p:cNvSpPr/>
              <p:nvPr/>
            </p:nvSpPr>
            <p:spPr bwMode="auto">
              <a:xfrm>
                <a:off x="7912896" y="1621254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609B56BF-2958-DE47-AD89-1880AC1EB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2896" y="1514801"/>
                <a:ext cx="624093" cy="199021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634" name="Freeform 633">
                <a:extLst>
                  <a:ext uri="{FF2B5EF4-FFF2-40B4-BE49-F238E27FC236}">
                    <a16:creationId xmlns:a16="http://schemas.microsoft.com/office/drawing/2014/main" id="{8375A701-CB48-FF41-AC9D-4E54DCD68CF5}"/>
                  </a:ext>
                </a:extLst>
              </p:cNvPr>
              <p:cNvSpPr/>
              <p:nvPr/>
            </p:nvSpPr>
            <p:spPr bwMode="auto">
              <a:xfrm>
                <a:off x="8071885" y="1579598"/>
                <a:ext cx="306115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5" name="Freeform 634">
                <a:extLst>
                  <a:ext uri="{FF2B5EF4-FFF2-40B4-BE49-F238E27FC236}">
                    <a16:creationId xmlns:a16="http://schemas.microsoft.com/office/drawing/2014/main" id="{3A7EBD99-8E49-BF40-99B3-0E7E8563E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1037" y="1554141"/>
                <a:ext cx="367811" cy="69426"/>
              </a:xfrm>
              <a:custGeom>
                <a:avLst/>
                <a:gdLst>
                  <a:gd name="T0" fmla="*/ 0 w 3723451"/>
                  <a:gd name="T1" fmla="*/ 16985 h 932950"/>
                  <a:gd name="T2" fmla="*/ 64719 w 3723451"/>
                  <a:gd name="T3" fmla="*/ 200 h 932950"/>
                  <a:gd name="T4" fmla="*/ 183318 w 3723451"/>
                  <a:gd name="T5" fmla="*/ 38738 h 932950"/>
                  <a:gd name="T6" fmla="*/ 296463 w 3723451"/>
                  <a:gd name="T7" fmla="*/ 0 h 932950"/>
                  <a:gd name="T8" fmla="*/ 367811 w 3723451"/>
                  <a:gd name="T9" fmla="*/ 15415 h 932950"/>
                  <a:gd name="T10" fmla="*/ 314728 w 3723451"/>
                  <a:gd name="T11" fmla="*/ 34371 h 932950"/>
                  <a:gd name="T12" fmla="*/ 297638 w 3723451"/>
                  <a:gd name="T13" fmla="*/ 29260 h 932950"/>
                  <a:gd name="T14" fmla="*/ 185402 w 3723451"/>
                  <a:gd name="T15" fmla="*/ 69426 h 932950"/>
                  <a:gd name="T16" fmla="*/ 70295 w 3723451"/>
                  <a:gd name="T17" fmla="*/ 30738 h 932950"/>
                  <a:gd name="T18" fmla="*/ 51684 w 3723451"/>
                  <a:gd name="T19" fmla="*/ 34913 h 932950"/>
                  <a:gd name="T20" fmla="*/ 0 w 3723451"/>
                  <a:gd name="T21" fmla="*/ 1698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36" name="Freeform 635">
                <a:extLst>
                  <a:ext uri="{FF2B5EF4-FFF2-40B4-BE49-F238E27FC236}">
                    <a16:creationId xmlns:a16="http://schemas.microsoft.com/office/drawing/2014/main" id="{DA0B222D-F368-7543-9247-EAD96AF98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3081" y="1614310"/>
                <a:ext cx="135259" cy="60169"/>
              </a:xfrm>
              <a:custGeom>
                <a:avLst/>
                <a:gdLst>
                  <a:gd name="T0" fmla="*/ 0 w 1366596"/>
                  <a:gd name="T1" fmla="*/ 0 h 809868"/>
                  <a:gd name="T2" fmla="*/ 135259 w 1366596"/>
                  <a:gd name="T3" fmla="*/ 46494 h 809868"/>
                  <a:gd name="T4" fmla="*/ 85618 w 1366596"/>
                  <a:gd name="T5" fmla="*/ 60169 h 809868"/>
                  <a:gd name="T6" fmla="*/ 455 w 1366596"/>
                  <a:gd name="T7" fmla="*/ 31794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37" name="Freeform 636">
                <a:extLst>
                  <a:ext uri="{FF2B5EF4-FFF2-40B4-BE49-F238E27FC236}">
                    <a16:creationId xmlns:a16="http://schemas.microsoft.com/office/drawing/2014/main" id="{52ACA621-CCE6-0849-A043-796868F8A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3917" y="1614310"/>
                <a:ext cx="135261" cy="62484"/>
              </a:xfrm>
              <a:custGeom>
                <a:avLst/>
                <a:gdLst>
                  <a:gd name="T0" fmla="*/ 133414 w 1348191"/>
                  <a:gd name="T1" fmla="*/ 0 h 791462"/>
                  <a:gd name="T2" fmla="*/ 135261 w 1348191"/>
                  <a:gd name="T3" fmla="*/ 30152 h 791462"/>
                  <a:gd name="T4" fmla="*/ 48934 w 1348191"/>
                  <a:gd name="T5" fmla="*/ 62484 h 791462"/>
                  <a:gd name="T6" fmla="*/ 0 w 1348191"/>
                  <a:gd name="T7" fmla="*/ 48316 h 791462"/>
                  <a:gd name="T8" fmla="*/ 13341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38" name="Straight Connector 637">
                <a:extLst>
                  <a:ext uri="{FF2B5EF4-FFF2-40B4-BE49-F238E27FC236}">
                    <a16:creationId xmlns:a16="http://schemas.microsoft.com/office/drawing/2014/main" id="{46839E23-7903-A846-97B4-05D799B29C8B}"/>
                  </a:ext>
                </a:extLst>
              </p:cNvPr>
              <p:cNvCxnSpPr>
                <a:cxnSpLocks noChangeShapeType="1"/>
                <a:endCxn id="633" idx="2"/>
              </p:cNvCxnSpPr>
              <p:nvPr/>
            </p:nvCxnSpPr>
            <p:spPr bwMode="auto">
              <a:xfrm flipH="1" flipV="1">
                <a:off x="7912896" y="1614310"/>
                <a:ext cx="2372" cy="78683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9" name="Straight Connector 638">
                <a:extLst>
                  <a:ext uri="{FF2B5EF4-FFF2-40B4-BE49-F238E27FC236}">
                    <a16:creationId xmlns:a16="http://schemas.microsoft.com/office/drawing/2014/main" id="{CBBB739D-C4AA-EC4F-9DD1-1AFE29BDB0E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6989" y="1618939"/>
                <a:ext cx="2374" cy="76369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7000" name="Group 639">
              <a:extLst>
                <a:ext uri="{FF2B5EF4-FFF2-40B4-BE49-F238E27FC236}">
                  <a16:creationId xmlns:a16="http://schemas.microsoft.com/office/drawing/2014/main" id="{03E27309-F004-D441-B745-B4B05CE02E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641" name="Oval 640">
                <a:extLst>
                  <a:ext uri="{FF2B5EF4-FFF2-40B4-BE49-F238E27FC236}">
                    <a16:creationId xmlns:a16="http://schemas.microsoft.com/office/drawing/2014/main" id="{C0A9C5BE-B084-3140-8AC8-B839FF9F2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277" y="1593645"/>
                <a:ext cx="624093" cy="199021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642" name="Rectangle 641">
                <a:extLst>
                  <a:ext uri="{FF2B5EF4-FFF2-40B4-BE49-F238E27FC236}">
                    <a16:creationId xmlns:a16="http://schemas.microsoft.com/office/drawing/2014/main" id="{4ABA5623-8AEC-4F4E-BDD4-622A5E80A846}"/>
                  </a:ext>
                </a:extLst>
              </p:cNvPr>
              <p:cNvSpPr/>
              <p:nvPr/>
            </p:nvSpPr>
            <p:spPr bwMode="auto">
              <a:xfrm>
                <a:off x="7912903" y="1621415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3" name="Oval 642">
                <a:extLst>
                  <a:ext uri="{FF2B5EF4-FFF2-40B4-BE49-F238E27FC236}">
                    <a16:creationId xmlns:a16="http://schemas.microsoft.com/office/drawing/2014/main" id="{CD26DD35-E206-844F-A453-4A5C993B5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2903" y="1514962"/>
                <a:ext cx="624095" cy="199021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644" name="Freeform 643">
                <a:extLst>
                  <a:ext uri="{FF2B5EF4-FFF2-40B4-BE49-F238E27FC236}">
                    <a16:creationId xmlns:a16="http://schemas.microsoft.com/office/drawing/2014/main" id="{6AC9D5D6-D023-E747-B45D-C627D331A50B}"/>
                  </a:ext>
                </a:extLst>
              </p:cNvPr>
              <p:cNvSpPr/>
              <p:nvPr/>
            </p:nvSpPr>
            <p:spPr bwMode="auto">
              <a:xfrm>
                <a:off x="8071894" y="1579760"/>
                <a:ext cx="306114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5" name="Freeform 644">
                <a:extLst>
                  <a:ext uri="{FF2B5EF4-FFF2-40B4-BE49-F238E27FC236}">
                    <a16:creationId xmlns:a16="http://schemas.microsoft.com/office/drawing/2014/main" id="{D0B32571-8DB1-FB43-9965-38AAADB226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1044" y="1554303"/>
                <a:ext cx="367813" cy="69426"/>
              </a:xfrm>
              <a:custGeom>
                <a:avLst/>
                <a:gdLst>
                  <a:gd name="T0" fmla="*/ 0 w 3723451"/>
                  <a:gd name="T1" fmla="*/ 16985 h 932950"/>
                  <a:gd name="T2" fmla="*/ 64719 w 3723451"/>
                  <a:gd name="T3" fmla="*/ 200 h 932950"/>
                  <a:gd name="T4" fmla="*/ 183319 w 3723451"/>
                  <a:gd name="T5" fmla="*/ 38738 h 932950"/>
                  <a:gd name="T6" fmla="*/ 296464 w 3723451"/>
                  <a:gd name="T7" fmla="*/ 0 h 932950"/>
                  <a:gd name="T8" fmla="*/ 367813 w 3723451"/>
                  <a:gd name="T9" fmla="*/ 15415 h 932950"/>
                  <a:gd name="T10" fmla="*/ 314730 w 3723451"/>
                  <a:gd name="T11" fmla="*/ 34371 h 932950"/>
                  <a:gd name="T12" fmla="*/ 297639 w 3723451"/>
                  <a:gd name="T13" fmla="*/ 29260 h 932950"/>
                  <a:gd name="T14" fmla="*/ 185403 w 3723451"/>
                  <a:gd name="T15" fmla="*/ 69426 h 932950"/>
                  <a:gd name="T16" fmla="*/ 70295 w 3723451"/>
                  <a:gd name="T17" fmla="*/ 30738 h 932950"/>
                  <a:gd name="T18" fmla="*/ 51685 w 3723451"/>
                  <a:gd name="T19" fmla="*/ 34913 h 932950"/>
                  <a:gd name="T20" fmla="*/ 0 w 3723451"/>
                  <a:gd name="T21" fmla="*/ 1698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46" name="Freeform 645">
                <a:extLst>
                  <a:ext uri="{FF2B5EF4-FFF2-40B4-BE49-F238E27FC236}">
                    <a16:creationId xmlns:a16="http://schemas.microsoft.com/office/drawing/2014/main" id="{03B8EC3E-714A-E045-B095-B8D72B4C1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3088" y="1614472"/>
                <a:ext cx="135261" cy="60169"/>
              </a:xfrm>
              <a:custGeom>
                <a:avLst/>
                <a:gdLst>
                  <a:gd name="T0" fmla="*/ 0 w 1366596"/>
                  <a:gd name="T1" fmla="*/ 0 h 809868"/>
                  <a:gd name="T2" fmla="*/ 135261 w 1366596"/>
                  <a:gd name="T3" fmla="*/ 46494 h 809868"/>
                  <a:gd name="T4" fmla="*/ 85620 w 1366596"/>
                  <a:gd name="T5" fmla="*/ 60169 h 809868"/>
                  <a:gd name="T6" fmla="*/ 455 w 1366596"/>
                  <a:gd name="T7" fmla="*/ 31794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47" name="Freeform 646">
                <a:extLst>
                  <a:ext uri="{FF2B5EF4-FFF2-40B4-BE49-F238E27FC236}">
                    <a16:creationId xmlns:a16="http://schemas.microsoft.com/office/drawing/2014/main" id="{F594F2BF-C881-6348-9A88-B86E99AC5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3926" y="1614472"/>
                <a:ext cx="135259" cy="62484"/>
              </a:xfrm>
              <a:custGeom>
                <a:avLst/>
                <a:gdLst>
                  <a:gd name="T0" fmla="*/ 133412 w 1348191"/>
                  <a:gd name="T1" fmla="*/ 0 h 791462"/>
                  <a:gd name="T2" fmla="*/ 135259 w 1348191"/>
                  <a:gd name="T3" fmla="*/ 30152 h 791462"/>
                  <a:gd name="T4" fmla="*/ 48933 w 1348191"/>
                  <a:gd name="T5" fmla="*/ 62484 h 791462"/>
                  <a:gd name="T6" fmla="*/ 0 w 1348191"/>
                  <a:gd name="T7" fmla="*/ 48316 h 791462"/>
                  <a:gd name="T8" fmla="*/ 133412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48" name="Straight Connector 647">
                <a:extLst>
                  <a:ext uri="{FF2B5EF4-FFF2-40B4-BE49-F238E27FC236}">
                    <a16:creationId xmlns:a16="http://schemas.microsoft.com/office/drawing/2014/main" id="{5A5A2B9F-5F2B-A743-A720-29B1E003D863}"/>
                  </a:ext>
                </a:extLst>
              </p:cNvPr>
              <p:cNvCxnSpPr>
                <a:cxnSpLocks noChangeShapeType="1"/>
                <a:endCxn id="643" idx="2"/>
              </p:cNvCxnSpPr>
              <p:nvPr/>
            </p:nvCxnSpPr>
            <p:spPr bwMode="auto">
              <a:xfrm flipH="1" flipV="1">
                <a:off x="7912903" y="1614472"/>
                <a:ext cx="2374" cy="78683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9" name="Straight Connector 648">
                <a:extLst>
                  <a:ext uri="{FF2B5EF4-FFF2-40B4-BE49-F238E27FC236}">
                    <a16:creationId xmlns:a16="http://schemas.microsoft.com/office/drawing/2014/main" id="{95E1F4C1-0C34-CC4C-B0C9-DBD298E42A5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6998" y="1619100"/>
                <a:ext cx="2372" cy="76369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7001" name="Group 649">
              <a:extLst>
                <a:ext uri="{FF2B5EF4-FFF2-40B4-BE49-F238E27FC236}">
                  <a16:creationId xmlns:a16="http://schemas.microsoft.com/office/drawing/2014/main" id="{522672CA-275A-D343-8216-E8333F44D0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810EFC81-B53B-9D46-8019-2CC1FEAE3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183" y="1595582"/>
                <a:ext cx="624095" cy="196706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652" name="Rectangle 651">
                <a:extLst>
                  <a:ext uri="{FF2B5EF4-FFF2-40B4-BE49-F238E27FC236}">
                    <a16:creationId xmlns:a16="http://schemas.microsoft.com/office/drawing/2014/main" id="{5919312A-7EC2-7142-88A1-EC5AC2132C8D}"/>
                  </a:ext>
                </a:extLst>
              </p:cNvPr>
              <p:cNvSpPr/>
              <p:nvPr/>
            </p:nvSpPr>
            <p:spPr bwMode="auto">
              <a:xfrm>
                <a:off x="7912811" y="1623353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6CD4A7CF-6634-5048-AA6D-82FFA1954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2811" y="1516900"/>
                <a:ext cx="624093" cy="19670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654" name="Freeform 653">
                <a:extLst>
                  <a:ext uri="{FF2B5EF4-FFF2-40B4-BE49-F238E27FC236}">
                    <a16:creationId xmlns:a16="http://schemas.microsoft.com/office/drawing/2014/main" id="{8FD32E26-12F4-A14E-9B78-51448BB873D0}"/>
                  </a:ext>
                </a:extLst>
              </p:cNvPr>
              <p:cNvSpPr/>
              <p:nvPr/>
            </p:nvSpPr>
            <p:spPr bwMode="auto">
              <a:xfrm>
                <a:off x="8071800" y="1581697"/>
                <a:ext cx="306115" cy="9951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5" name="Freeform 654">
                <a:extLst>
                  <a:ext uri="{FF2B5EF4-FFF2-40B4-BE49-F238E27FC236}">
                    <a16:creationId xmlns:a16="http://schemas.microsoft.com/office/drawing/2014/main" id="{B1A0ADFC-93DF-8846-A34B-23DB3C9A3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0952" y="1556240"/>
                <a:ext cx="367811" cy="69426"/>
              </a:xfrm>
              <a:custGeom>
                <a:avLst/>
                <a:gdLst>
                  <a:gd name="T0" fmla="*/ 0 w 3723451"/>
                  <a:gd name="T1" fmla="*/ 16985 h 932950"/>
                  <a:gd name="T2" fmla="*/ 64719 w 3723451"/>
                  <a:gd name="T3" fmla="*/ 200 h 932950"/>
                  <a:gd name="T4" fmla="*/ 183318 w 3723451"/>
                  <a:gd name="T5" fmla="*/ 38738 h 932950"/>
                  <a:gd name="T6" fmla="*/ 296463 w 3723451"/>
                  <a:gd name="T7" fmla="*/ 0 h 932950"/>
                  <a:gd name="T8" fmla="*/ 367811 w 3723451"/>
                  <a:gd name="T9" fmla="*/ 15415 h 932950"/>
                  <a:gd name="T10" fmla="*/ 314728 w 3723451"/>
                  <a:gd name="T11" fmla="*/ 34371 h 932950"/>
                  <a:gd name="T12" fmla="*/ 297638 w 3723451"/>
                  <a:gd name="T13" fmla="*/ 29260 h 932950"/>
                  <a:gd name="T14" fmla="*/ 185402 w 3723451"/>
                  <a:gd name="T15" fmla="*/ 69426 h 932950"/>
                  <a:gd name="T16" fmla="*/ 70295 w 3723451"/>
                  <a:gd name="T17" fmla="*/ 30738 h 932950"/>
                  <a:gd name="T18" fmla="*/ 51684 w 3723451"/>
                  <a:gd name="T19" fmla="*/ 34913 h 932950"/>
                  <a:gd name="T20" fmla="*/ 0 w 3723451"/>
                  <a:gd name="T21" fmla="*/ 1698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56" name="Freeform 655">
                <a:extLst>
                  <a:ext uri="{FF2B5EF4-FFF2-40B4-BE49-F238E27FC236}">
                    <a16:creationId xmlns:a16="http://schemas.microsoft.com/office/drawing/2014/main" id="{C1F5E746-909E-C149-A7D5-E88F34EC9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996" y="1614096"/>
                <a:ext cx="135259" cy="60169"/>
              </a:xfrm>
              <a:custGeom>
                <a:avLst/>
                <a:gdLst>
                  <a:gd name="T0" fmla="*/ 0 w 1366596"/>
                  <a:gd name="T1" fmla="*/ 0 h 809868"/>
                  <a:gd name="T2" fmla="*/ 135259 w 1366596"/>
                  <a:gd name="T3" fmla="*/ 46494 h 809868"/>
                  <a:gd name="T4" fmla="*/ 85618 w 1366596"/>
                  <a:gd name="T5" fmla="*/ 60169 h 809868"/>
                  <a:gd name="T6" fmla="*/ 455 w 1366596"/>
                  <a:gd name="T7" fmla="*/ 31794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57" name="Freeform 656">
                <a:extLst>
                  <a:ext uri="{FF2B5EF4-FFF2-40B4-BE49-F238E27FC236}">
                    <a16:creationId xmlns:a16="http://schemas.microsoft.com/office/drawing/2014/main" id="{67C7537B-92F3-ED4E-AF9A-852131A94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3832" y="1616409"/>
                <a:ext cx="135261" cy="60169"/>
              </a:xfrm>
              <a:custGeom>
                <a:avLst/>
                <a:gdLst>
                  <a:gd name="T0" fmla="*/ 133414 w 1348191"/>
                  <a:gd name="T1" fmla="*/ 0 h 791462"/>
                  <a:gd name="T2" fmla="*/ 135261 w 1348191"/>
                  <a:gd name="T3" fmla="*/ 29035 h 791462"/>
                  <a:gd name="T4" fmla="*/ 48934 w 1348191"/>
                  <a:gd name="T5" fmla="*/ 60169 h 791462"/>
                  <a:gd name="T6" fmla="*/ 0 w 1348191"/>
                  <a:gd name="T7" fmla="*/ 46526 h 791462"/>
                  <a:gd name="T8" fmla="*/ 13341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58" name="Straight Connector 657">
                <a:extLst>
                  <a:ext uri="{FF2B5EF4-FFF2-40B4-BE49-F238E27FC236}">
                    <a16:creationId xmlns:a16="http://schemas.microsoft.com/office/drawing/2014/main" id="{1A37E773-7A76-1648-B607-425D38B20BA4}"/>
                  </a:ext>
                </a:extLst>
              </p:cNvPr>
              <p:cNvCxnSpPr>
                <a:cxnSpLocks noChangeShapeType="1"/>
                <a:endCxn id="653" idx="2"/>
              </p:cNvCxnSpPr>
              <p:nvPr/>
            </p:nvCxnSpPr>
            <p:spPr bwMode="auto">
              <a:xfrm flipH="1" flipV="1">
                <a:off x="7912811" y="1616409"/>
                <a:ext cx="2372" cy="76369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9" name="Straight Connector 658">
                <a:extLst>
                  <a:ext uri="{FF2B5EF4-FFF2-40B4-BE49-F238E27FC236}">
                    <a16:creationId xmlns:a16="http://schemas.microsoft.com/office/drawing/2014/main" id="{8F09F5CF-F904-2A46-94A6-385AC74447F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6904" y="1618724"/>
                <a:ext cx="2374" cy="76368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7002" name="Group 659">
              <a:extLst>
                <a:ext uri="{FF2B5EF4-FFF2-40B4-BE49-F238E27FC236}">
                  <a16:creationId xmlns:a16="http://schemas.microsoft.com/office/drawing/2014/main" id="{9520A06B-B24D-6E44-A22E-5B1AA71E25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661" name="Oval 660">
                <a:extLst>
                  <a:ext uri="{FF2B5EF4-FFF2-40B4-BE49-F238E27FC236}">
                    <a16:creationId xmlns:a16="http://schemas.microsoft.com/office/drawing/2014/main" id="{24839B08-02D8-2C40-B05D-60ABF92F9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6193" y="1595591"/>
                <a:ext cx="624095" cy="19670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662" name="Rectangle 661">
                <a:extLst>
                  <a:ext uri="{FF2B5EF4-FFF2-40B4-BE49-F238E27FC236}">
                    <a16:creationId xmlns:a16="http://schemas.microsoft.com/office/drawing/2014/main" id="{7C4F3EB1-92AC-7D42-A78C-CACA4824F856}"/>
                  </a:ext>
                </a:extLst>
              </p:cNvPr>
              <p:cNvSpPr/>
              <p:nvPr/>
            </p:nvSpPr>
            <p:spPr bwMode="auto">
              <a:xfrm>
                <a:off x="7913821" y="1623361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3" name="Oval 662">
                <a:extLst>
                  <a:ext uri="{FF2B5EF4-FFF2-40B4-BE49-F238E27FC236}">
                    <a16:creationId xmlns:a16="http://schemas.microsoft.com/office/drawing/2014/main" id="{41EC5251-7A77-9E49-B758-D7229EB58B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3821" y="1516909"/>
                <a:ext cx="624093" cy="19670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664" name="Freeform 663">
                <a:extLst>
                  <a:ext uri="{FF2B5EF4-FFF2-40B4-BE49-F238E27FC236}">
                    <a16:creationId xmlns:a16="http://schemas.microsoft.com/office/drawing/2014/main" id="{D35EAD4C-9559-4E46-8248-4FC3B24282F2}"/>
                  </a:ext>
                </a:extLst>
              </p:cNvPr>
              <p:cNvSpPr/>
              <p:nvPr/>
            </p:nvSpPr>
            <p:spPr bwMode="auto">
              <a:xfrm>
                <a:off x="8072810" y="1581706"/>
                <a:ext cx="306115" cy="995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5" name="Freeform 664">
                <a:extLst>
                  <a:ext uri="{FF2B5EF4-FFF2-40B4-BE49-F238E27FC236}">
                    <a16:creationId xmlns:a16="http://schemas.microsoft.com/office/drawing/2014/main" id="{38A560E0-9B42-554F-84D5-F89D799620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1962" y="1556251"/>
                <a:ext cx="367811" cy="69426"/>
              </a:xfrm>
              <a:custGeom>
                <a:avLst/>
                <a:gdLst>
                  <a:gd name="T0" fmla="*/ 0 w 3723451"/>
                  <a:gd name="T1" fmla="*/ 16985 h 932950"/>
                  <a:gd name="T2" fmla="*/ 64719 w 3723451"/>
                  <a:gd name="T3" fmla="*/ 200 h 932950"/>
                  <a:gd name="T4" fmla="*/ 183318 w 3723451"/>
                  <a:gd name="T5" fmla="*/ 38738 h 932950"/>
                  <a:gd name="T6" fmla="*/ 296463 w 3723451"/>
                  <a:gd name="T7" fmla="*/ 0 h 932950"/>
                  <a:gd name="T8" fmla="*/ 367811 w 3723451"/>
                  <a:gd name="T9" fmla="*/ 15415 h 932950"/>
                  <a:gd name="T10" fmla="*/ 314728 w 3723451"/>
                  <a:gd name="T11" fmla="*/ 34371 h 932950"/>
                  <a:gd name="T12" fmla="*/ 297638 w 3723451"/>
                  <a:gd name="T13" fmla="*/ 29260 h 932950"/>
                  <a:gd name="T14" fmla="*/ 185402 w 3723451"/>
                  <a:gd name="T15" fmla="*/ 69426 h 932950"/>
                  <a:gd name="T16" fmla="*/ 70295 w 3723451"/>
                  <a:gd name="T17" fmla="*/ 30738 h 932950"/>
                  <a:gd name="T18" fmla="*/ 51684 w 3723451"/>
                  <a:gd name="T19" fmla="*/ 34913 h 932950"/>
                  <a:gd name="T20" fmla="*/ 0 w 3723451"/>
                  <a:gd name="T21" fmla="*/ 1698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6" name="Freeform 665">
                <a:extLst>
                  <a:ext uri="{FF2B5EF4-FFF2-40B4-BE49-F238E27FC236}">
                    <a16:creationId xmlns:a16="http://schemas.microsoft.com/office/drawing/2014/main" id="{FA9723AC-1273-8840-B5EE-A3604011C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4006" y="1614105"/>
                <a:ext cx="135259" cy="60169"/>
              </a:xfrm>
              <a:custGeom>
                <a:avLst/>
                <a:gdLst>
                  <a:gd name="T0" fmla="*/ 0 w 1366596"/>
                  <a:gd name="T1" fmla="*/ 0 h 809868"/>
                  <a:gd name="T2" fmla="*/ 135259 w 1366596"/>
                  <a:gd name="T3" fmla="*/ 46494 h 809868"/>
                  <a:gd name="T4" fmla="*/ 85618 w 1366596"/>
                  <a:gd name="T5" fmla="*/ 60169 h 809868"/>
                  <a:gd name="T6" fmla="*/ 455 w 1366596"/>
                  <a:gd name="T7" fmla="*/ 31794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7" name="Freeform 666">
                <a:extLst>
                  <a:ext uri="{FF2B5EF4-FFF2-40B4-BE49-F238E27FC236}">
                    <a16:creationId xmlns:a16="http://schemas.microsoft.com/office/drawing/2014/main" id="{55BB0657-CFC1-8C45-8C24-7A86BC5ED3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4842" y="1616420"/>
                <a:ext cx="135261" cy="60169"/>
              </a:xfrm>
              <a:custGeom>
                <a:avLst/>
                <a:gdLst>
                  <a:gd name="T0" fmla="*/ 133414 w 1348191"/>
                  <a:gd name="T1" fmla="*/ 0 h 791462"/>
                  <a:gd name="T2" fmla="*/ 135261 w 1348191"/>
                  <a:gd name="T3" fmla="*/ 29035 h 791462"/>
                  <a:gd name="T4" fmla="*/ 48934 w 1348191"/>
                  <a:gd name="T5" fmla="*/ 60169 h 791462"/>
                  <a:gd name="T6" fmla="*/ 0 w 1348191"/>
                  <a:gd name="T7" fmla="*/ 46526 h 791462"/>
                  <a:gd name="T8" fmla="*/ 13341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68" name="Straight Connector 667">
                <a:extLst>
                  <a:ext uri="{FF2B5EF4-FFF2-40B4-BE49-F238E27FC236}">
                    <a16:creationId xmlns:a16="http://schemas.microsoft.com/office/drawing/2014/main" id="{51EF3E95-5DCE-D64E-A7F0-1858475F6FFC}"/>
                  </a:ext>
                </a:extLst>
              </p:cNvPr>
              <p:cNvCxnSpPr>
                <a:cxnSpLocks noChangeShapeType="1"/>
                <a:endCxn id="663" idx="2"/>
              </p:cNvCxnSpPr>
              <p:nvPr/>
            </p:nvCxnSpPr>
            <p:spPr bwMode="auto">
              <a:xfrm flipH="1" flipV="1">
                <a:off x="7913821" y="1616420"/>
                <a:ext cx="2372" cy="76368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9" name="Straight Connector 668">
                <a:extLst>
                  <a:ext uri="{FF2B5EF4-FFF2-40B4-BE49-F238E27FC236}">
                    <a16:creationId xmlns:a16="http://schemas.microsoft.com/office/drawing/2014/main" id="{1BD2C7B8-02AE-0C45-985D-13A6B1846E4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914" y="1618733"/>
                <a:ext cx="2374" cy="76369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7003" name="Group 669">
              <a:extLst>
                <a:ext uri="{FF2B5EF4-FFF2-40B4-BE49-F238E27FC236}">
                  <a16:creationId xmlns:a16="http://schemas.microsoft.com/office/drawing/2014/main" id="{64F915FF-05D0-9448-8DB0-2F19703F6C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671" name="Oval 670">
                <a:extLst>
                  <a:ext uri="{FF2B5EF4-FFF2-40B4-BE49-F238E27FC236}">
                    <a16:creationId xmlns:a16="http://schemas.microsoft.com/office/drawing/2014/main" id="{ECC0D369-65F1-DD4F-9FA8-8DFD9D30D0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6060" y="1594412"/>
                <a:ext cx="624095" cy="199021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672" name="Rectangle 671">
                <a:extLst>
                  <a:ext uri="{FF2B5EF4-FFF2-40B4-BE49-F238E27FC236}">
                    <a16:creationId xmlns:a16="http://schemas.microsoft.com/office/drawing/2014/main" id="{CA74DAB1-3942-A04C-850B-C1F3008129DE}"/>
                  </a:ext>
                </a:extLst>
              </p:cNvPr>
              <p:cNvSpPr/>
              <p:nvPr/>
            </p:nvSpPr>
            <p:spPr bwMode="auto">
              <a:xfrm>
                <a:off x="7913688" y="1622182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3" name="Oval 672">
                <a:extLst>
                  <a:ext uri="{FF2B5EF4-FFF2-40B4-BE49-F238E27FC236}">
                    <a16:creationId xmlns:a16="http://schemas.microsoft.com/office/drawing/2014/main" id="{5C1DFEC2-ABA1-C74D-AB71-CC2D73D193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3688" y="1515729"/>
                <a:ext cx="624093" cy="199021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674" name="Freeform 673">
                <a:extLst>
                  <a:ext uri="{FF2B5EF4-FFF2-40B4-BE49-F238E27FC236}">
                    <a16:creationId xmlns:a16="http://schemas.microsoft.com/office/drawing/2014/main" id="{AC2724CD-5D94-4644-8833-9F5313BBDCF3}"/>
                  </a:ext>
                </a:extLst>
              </p:cNvPr>
              <p:cNvSpPr/>
              <p:nvPr/>
            </p:nvSpPr>
            <p:spPr bwMode="auto">
              <a:xfrm>
                <a:off x="8072677" y="1580527"/>
                <a:ext cx="306115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5" name="Freeform 674">
                <a:extLst>
                  <a:ext uri="{FF2B5EF4-FFF2-40B4-BE49-F238E27FC236}">
                    <a16:creationId xmlns:a16="http://schemas.microsoft.com/office/drawing/2014/main" id="{BCB77472-01EA-744D-9FF0-5008346A10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1829" y="1555071"/>
                <a:ext cx="367811" cy="69426"/>
              </a:xfrm>
              <a:custGeom>
                <a:avLst/>
                <a:gdLst>
                  <a:gd name="T0" fmla="*/ 0 w 3723451"/>
                  <a:gd name="T1" fmla="*/ 16985 h 932950"/>
                  <a:gd name="T2" fmla="*/ 64719 w 3723451"/>
                  <a:gd name="T3" fmla="*/ 200 h 932950"/>
                  <a:gd name="T4" fmla="*/ 183318 w 3723451"/>
                  <a:gd name="T5" fmla="*/ 38738 h 932950"/>
                  <a:gd name="T6" fmla="*/ 296463 w 3723451"/>
                  <a:gd name="T7" fmla="*/ 0 h 932950"/>
                  <a:gd name="T8" fmla="*/ 367811 w 3723451"/>
                  <a:gd name="T9" fmla="*/ 15415 h 932950"/>
                  <a:gd name="T10" fmla="*/ 314728 w 3723451"/>
                  <a:gd name="T11" fmla="*/ 34371 h 932950"/>
                  <a:gd name="T12" fmla="*/ 297638 w 3723451"/>
                  <a:gd name="T13" fmla="*/ 29260 h 932950"/>
                  <a:gd name="T14" fmla="*/ 185402 w 3723451"/>
                  <a:gd name="T15" fmla="*/ 69426 h 932950"/>
                  <a:gd name="T16" fmla="*/ 70295 w 3723451"/>
                  <a:gd name="T17" fmla="*/ 30738 h 932950"/>
                  <a:gd name="T18" fmla="*/ 51684 w 3723451"/>
                  <a:gd name="T19" fmla="*/ 34913 h 932950"/>
                  <a:gd name="T20" fmla="*/ 0 w 3723451"/>
                  <a:gd name="T21" fmla="*/ 1698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6" name="Freeform 675">
                <a:extLst>
                  <a:ext uri="{FF2B5EF4-FFF2-40B4-BE49-F238E27FC236}">
                    <a16:creationId xmlns:a16="http://schemas.microsoft.com/office/drawing/2014/main" id="{F8B40272-EC44-054A-A4D9-6CFC861B0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3873" y="1615240"/>
                <a:ext cx="135259" cy="60169"/>
              </a:xfrm>
              <a:custGeom>
                <a:avLst/>
                <a:gdLst>
                  <a:gd name="T0" fmla="*/ 0 w 1366596"/>
                  <a:gd name="T1" fmla="*/ 0 h 809868"/>
                  <a:gd name="T2" fmla="*/ 135259 w 1366596"/>
                  <a:gd name="T3" fmla="*/ 46494 h 809868"/>
                  <a:gd name="T4" fmla="*/ 85618 w 1366596"/>
                  <a:gd name="T5" fmla="*/ 60169 h 809868"/>
                  <a:gd name="T6" fmla="*/ 455 w 1366596"/>
                  <a:gd name="T7" fmla="*/ 31794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7" name="Freeform 676">
                <a:extLst>
                  <a:ext uri="{FF2B5EF4-FFF2-40B4-BE49-F238E27FC236}">
                    <a16:creationId xmlns:a16="http://schemas.microsoft.com/office/drawing/2014/main" id="{891732F2-6431-2A4D-8917-2107D5037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4709" y="1615240"/>
                <a:ext cx="135261" cy="62482"/>
              </a:xfrm>
              <a:custGeom>
                <a:avLst/>
                <a:gdLst>
                  <a:gd name="T0" fmla="*/ 133414 w 1348191"/>
                  <a:gd name="T1" fmla="*/ 0 h 791462"/>
                  <a:gd name="T2" fmla="*/ 135261 w 1348191"/>
                  <a:gd name="T3" fmla="*/ 30151 h 791462"/>
                  <a:gd name="T4" fmla="*/ 48934 w 1348191"/>
                  <a:gd name="T5" fmla="*/ 62482 h 791462"/>
                  <a:gd name="T6" fmla="*/ 0 w 1348191"/>
                  <a:gd name="T7" fmla="*/ 48315 h 791462"/>
                  <a:gd name="T8" fmla="*/ 13341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78" name="Straight Connector 677">
                <a:extLst>
                  <a:ext uri="{FF2B5EF4-FFF2-40B4-BE49-F238E27FC236}">
                    <a16:creationId xmlns:a16="http://schemas.microsoft.com/office/drawing/2014/main" id="{D056E313-147E-DF48-A01D-3729B1B5E775}"/>
                  </a:ext>
                </a:extLst>
              </p:cNvPr>
              <p:cNvCxnSpPr>
                <a:cxnSpLocks noChangeShapeType="1"/>
                <a:endCxn id="673" idx="2"/>
              </p:cNvCxnSpPr>
              <p:nvPr/>
            </p:nvCxnSpPr>
            <p:spPr bwMode="auto">
              <a:xfrm flipH="1" flipV="1">
                <a:off x="7913688" y="1615240"/>
                <a:ext cx="2372" cy="78683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9" name="Straight Connector 678">
                <a:extLst>
                  <a:ext uri="{FF2B5EF4-FFF2-40B4-BE49-F238E27FC236}">
                    <a16:creationId xmlns:a16="http://schemas.microsoft.com/office/drawing/2014/main" id="{57D5D15D-CEC0-3949-8AA7-FF93E864AB7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781" y="1619869"/>
                <a:ext cx="2374" cy="76368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Common </a:t>
            </a:r>
            <a:r>
              <a:rPr lang="en-US" altLang="en-US"/>
              <a:t>Access Networks</a:t>
            </a:r>
            <a:endParaRPr lang="en-US" altLang="en-US" dirty="0"/>
          </a:p>
        </p:txBody>
      </p:sp>
      <p:sp>
        <p:nvSpPr>
          <p:cNvPr id="378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Gill Sans MT" charset="0"/>
                <a:ea typeface="ＭＳ Ｐゴシック" charset="-128"/>
              </a:rPr>
              <a:t>Cable network</a:t>
            </a:r>
          </a:p>
          <a:p>
            <a:r>
              <a:rPr lang="en-US" altLang="en-US" dirty="0">
                <a:latin typeface="Gill Sans MT" charset="0"/>
                <a:ea typeface="ＭＳ Ｐゴシック" charset="-128"/>
              </a:rPr>
              <a:t>Digital subscriber line (DSL)</a:t>
            </a:r>
          </a:p>
          <a:p>
            <a:r>
              <a:rPr lang="en-US" altLang="en-US" dirty="0">
                <a:latin typeface="Gill Sans MT" charset="0"/>
                <a:ea typeface="ＭＳ Ｐゴシック" charset="-128"/>
              </a:rPr>
              <a:t>Home Wi-Fi Network </a:t>
            </a:r>
          </a:p>
          <a:p>
            <a:r>
              <a:rPr lang="en-US" altLang="en-US" dirty="0">
                <a:latin typeface="Gill Sans MT" charset="0"/>
                <a:ea typeface="ＭＳ Ｐゴシック" charset="-128"/>
              </a:rPr>
              <a:t>Cellular (mobile) network</a:t>
            </a:r>
          </a:p>
          <a:p>
            <a:r>
              <a:rPr lang="en-US" altLang="en-US" dirty="0">
                <a:latin typeface="Gill Sans MT" charset="0"/>
                <a:ea typeface="ＭＳ Ｐゴシック" charset="-128"/>
              </a:rPr>
              <a:t>Ethernet</a:t>
            </a:r>
          </a:p>
          <a:p>
            <a:r>
              <a:rPr lang="en-US" altLang="en-US" dirty="0">
                <a:latin typeface="Gill Sans MT" charset="0"/>
                <a:ea typeface="ＭＳ Ｐゴシック" charset="-128"/>
              </a:rPr>
              <a:t>Fiber (optics network)</a:t>
            </a:r>
          </a:p>
          <a:p>
            <a:r>
              <a:rPr lang="en-US" altLang="en-US" dirty="0">
                <a:latin typeface="Gill Sans MT" charset="0"/>
                <a:ea typeface="ＭＳ Ｐゴシック" charset="-128"/>
              </a:rPr>
              <a:t>…</a:t>
            </a:r>
          </a:p>
          <a:p>
            <a:endParaRPr lang="en-US" altLang="en-US" dirty="0">
              <a:latin typeface="Gill Sans MT" charset="0"/>
              <a:ea typeface="ＭＳ Ｐゴシック" charset="-128"/>
            </a:endParaRPr>
          </a:p>
          <a:p>
            <a:endParaRPr lang="en-US" altLang="en-US" dirty="0">
              <a:latin typeface="Gill Sans MT" charset="0"/>
              <a:ea typeface="ＭＳ Ｐゴシック" charset="-128"/>
            </a:endParaRPr>
          </a:p>
          <a:p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Read Chapter 1.2 for details</a:t>
            </a:r>
            <a:endParaRPr lang="en-US" altLang="en-US" dirty="0">
              <a:solidFill>
                <a:srgbClr val="FF0000"/>
              </a:solidFill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786755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3" name="Group 101">
            <a:extLst>
              <a:ext uri="{FF2B5EF4-FFF2-40B4-BE49-F238E27FC236}">
                <a16:creationId xmlns:a16="http://schemas.microsoft.com/office/drawing/2014/main" id="{1B602B41-D51F-1B4A-B3ED-833398258537}"/>
              </a:ext>
            </a:extLst>
          </p:cNvPr>
          <p:cNvGrpSpPr>
            <a:grpSpLocks/>
          </p:cNvGrpSpPr>
          <p:nvPr/>
        </p:nvGrpSpPr>
        <p:grpSpPr bwMode="auto">
          <a:xfrm>
            <a:off x="5143500" y="2905125"/>
            <a:ext cx="2178050" cy="1147763"/>
            <a:chOff x="5143500" y="2905125"/>
            <a:chExt cx="2178050" cy="1147763"/>
          </a:xfrm>
        </p:grpSpPr>
        <p:grpSp>
          <p:nvGrpSpPr>
            <p:cNvPr id="38968" name="Group 128">
              <a:extLst>
                <a:ext uri="{FF2B5EF4-FFF2-40B4-BE49-F238E27FC236}">
                  <a16:creationId xmlns:a16="http://schemas.microsoft.com/office/drawing/2014/main" id="{EADD1953-78DD-8A49-A4E7-53D15B9F62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3500" y="2905125"/>
              <a:ext cx="2178050" cy="1147763"/>
              <a:chOff x="3240" y="1830"/>
              <a:chExt cx="1372" cy="723"/>
            </a:xfrm>
          </p:grpSpPr>
          <p:sp>
            <p:nvSpPr>
              <p:cNvPr id="39009" name="Freeform 129">
                <a:extLst>
                  <a:ext uri="{FF2B5EF4-FFF2-40B4-BE49-F238E27FC236}">
                    <a16:creationId xmlns:a16="http://schemas.microsoft.com/office/drawing/2014/main" id="{7B4E5240-A0C4-9B47-81A8-5228A5589C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0" y="1830"/>
                <a:ext cx="1372" cy="723"/>
              </a:xfrm>
              <a:custGeom>
                <a:avLst/>
                <a:gdLst>
                  <a:gd name="T0" fmla="*/ 15612176 w 765"/>
                  <a:gd name="T1" fmla="*/ 35266 h 459"/>
                  <a:gd name="T2" fmla="*/ 10625555 w 765"/>
                  <a:gd name="T3" fmla="*/ 248674 h 459"/>
                  <a:gd name="T4" fmla="*/ 3526955 w 765"/>
                  <a:gd name="T5" fmla="*/ 357197 h 459"/>
                  <a:gd name="T6" fmla="*/ 515994 w 765"/>
                  <a:gd name="T7" fmla="*/ 1196631 h 459"/>
                  <a:gd name="T8" fmla="*/ 6631057 w 765"/>
                  <a:gd name="T9" fmla="*/ 1580801 h 459"/>
                  <a:gd name="T10" fmla="*/ 12763354 w 765"/>
                  <a:gd name="T11" fmla="*/ 1518560 h 459"/>
                  <a:gd name="T12" fmla="*/ 21515869 w 765"/>
                  <a:gd name="T13" fmla="*/ 1580801 h 459"/>
                  <a:gd name="T14" fmla="*/ 25718674 w 765"/>
                  <a:gd name="T15" fmla="*/ 1546087 h 459"/>
                  <a:gd name="T16" fmla="*/ 27712476 w 765"/>
                  <a:gd name="T17" fmla="*/ 1325626 h 459"/>
                  <a:gd name="T18" fmla="*/ 27636971 w 765"/>
                  <a:gd name="T19" fmla="*/ 562644 h 459"/>
                  <a:gd name="T20" fmla="*/ 24389646 w 765"/>
                  <a:gd name="T21" fmla="*/ 122072 h 459"/>
                  <a:gd name="T22" fmla="*/ 15612176 w 765"/>
                  <a:gd name="T23" fmla="*/ 35266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10" name="Line 130">
                <a:extLst>
                  <a:ext uri="{FF2B5EF4-FFF2-40B4-BE49-F238E27FC236}">
                    <a16:creationId xmlns:a16="http://schemas.microsoft.com/office/drawing/2014/main" id="{6E30A88C-C9F0-704B-8E23-12E1C4E3AE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63" y="2053"/>
                <a:ext cx="106" cy="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11" name="Line 131">
                <a:extLst>
                  <a:ext uri="{FF2B5EF4-FFF2-40B4-BE49-F238E27FC236}">
                    <a16:creationId xmlns:a16="http://schemas.microsoft.com/office/drawing/2014/main" id="{7F360248-46C4-E847-9721-B0061A9A63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16" y="2204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12" name="Line 132">
                <a:extLst>
                  <a:ext uri="{FF2B5EF4-FFF2-40B4-BE49-F238E27FC236}">
                    <a16:creationId xmlns:a16="http://schemas.microsoft.com/office/drawing/2014/main" id="{F1E7CC9D-5D9D-934A-9ADC-E2DCB2153D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63" y="2114"/>
                <a:ext cx="226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13" name="Line 133">
                <a:extLst>
                  <a:ext uri="{FF2B5EF4-FFF2-40B4-BE49-F238E27FC236}">
                    <a16:creationId xmlns:a16="http://schemas.microsoft.com/office/drawing/2014/main" id="{5090E865-B006-F342-9E7A-8BD0B6AD9E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6" y="2113"/>
                <a:ext cx="0" cy="1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14" name="Line 134">
                <a:extLst>
                  <a:ext uri="{FF2B5EF4-FFF2-40B4-BE49-F238E27FC236}">
                    <a16:creationId xmlns:a16="http://schemas.microsoft.com/office/drawing/2014/main" id="{666F9EB9-D97C-EC43-B311-795FD12EC7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9" y="2380"/>
                <a:ext cx="1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15" name="Line 135">
                <a:extLst>
                  <a:ext uri="{FF2B5EF4-FFF2-40B4-BE49-F238E27FC236}">
                    <a16:creationId xmlns:a16="http://schemas.microsoft.com/office/drawing/2014/main" id="{65824D5F-9C30-0444-8794-8109DA6562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5" y="2372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9016" name="Group 136">
                <a:extLst>
                  <a:ext uri="{FF2B5EF4-FFF2-40B4-BE49-F238E27FC236}">
                    <a16:creationId xmlns:a16="http://schemas.microsoft.com/office/drawing/2014/main" id="{203F2AD4-B006-4B44-B501-658EA0BB1E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0" y="1969"/>
                <a:ext cx="335" cy="148"/>
                <a:chOff x="4650" y="1129"/>
                <a:chExt cx="246" cy="95"/>
              </a:xfrm>
            </p:grpSpPr>
            <p:sp>
              <p:nvSpPr>
                <p:cNvPr id="39046" name="Oval 407">
                  <a:extLst>
                    <a:ext uri="{FF2B5EF4-FFF2-40B4-BE49-F238E27FC236}">
                      <a16:creationId xmlns:a16="http://schemas.microsoft.com/office/drawing/2014/main" id="{B1B212DB-133F-554A-9419-2288447E7A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47" name="Rectangle 410">
                  <a:extLst>
                    <a:ext uri="{FF2B5EF4-FFF2-40B4-BE49-F238E27FC236}">
                      <a16:creationId xmlns:a16="http://schemas.microsoft.com/office/drawing/2014/main" id="{CB3839E1-ECC2-4E40-9B52-0256926EE9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48" name="Oval 411">
                  <a:extLst>
                    <a:ext uri="{FF2B5EF4-FFF2-40B4-BE49-F238E27FC236}">
                      <a16:creationId xmlns:a16="http://schemas.microsoft.com/office/drawing/2014/main" id="{8455A6A9-40BF-5C42-8774-A23E63E03B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39049" name="Group 140">
                  <a:extLst>
                    <a:ext uri="{FF2B5EF4-FFF2-40B4-BE49-F238E27FC236}">
                      <a16:creationId xmlns:a16="http://schemas.microsoft.com/office/drawing/2014/main" id="{4CA1BE9B-22F9-BD40-8A7B-72A15B41782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9052" name="Freeform 141">
                    <a:extLst>
                      <a:ext uri="{FF2B5EF4-FFF2-40B4-BE49-F238E27FC236}">
                        <a16:creationId xmlns:a16="http://schemas.microsoft.com/office/drawing/2014/main" id="{8C65492F-4DD7-4844-9355-AB440D9834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053" name="Freeform 142">
                    <a:extLst>
                      <a:ext uri="{FF2B5EF4-FFF2-40B4-BE49-F238E27FC236}">
                        <a16:creationId xmlns:a16="http://schemas.microsoft.com/office/drawing/2014/main" id="{E7C6D528-5E80-DC4C-A8C2-CEF94BC144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050" name="Line 143">
                  <a:extLst>
                    <a:ext uri="{FF2B5EF4-FFF2-40B4-BE49-F238E27FC236}">
                      <a16:creationId xmlns:a16="http://schemas.microsoft.com/office/drawing/2014/main" id="{4C8EB095-6400-3445-810B-690CE5C1C6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51" name="Line 144">
                  <a:extLst>
                    <a:ext uri="{FF2B5EF4-FFF2-40B4-BE49-F238E27FC236}">
                      <a16:creationId xmlns:a16="http://schemas.microsoft.com/office/drawing/2014/main" id="{33A92C19-BF6D-DF42-AA52-8AE23EE036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9017" name="Group 145">
                <a:extLst>
                  <a:ext uri="{FF2B5EF4-FFF2-40B4-BE49-F238E27FC236}">
                    <a16:creationId xmlns:a16="http://schemas.microsoft.com/office/drawing/2014/main" id="{06D015D0-16F5-054F-BC74-8D1BB6BC0E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2" y="2284"/>
                <a:ext cx="336" cy="154"/>
                <a:chOff x="4650" y="1129"/>
                <a:chExt cx="246" cy="95"/>
              </a:xfrm>
            </p:grpSpPr>
            <p:sp>
              <p:nvSpPr>
                <p:cNvPr id="39038" name="Oval 407">
                  <a:extLst>
                    <a:ext uri="{FF2B5EF4-FFF2-40B4-BE49-F238E27FC236}">
                      <a16:creationId xmlns:a16="http://schemas.microsoft.com/office/drawing/2014/main" id="{0B921B18-6003-4144-9103-A0F17EC8DB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39" name="Rectangle 410">
                  <a:extLst>
                    <a:ext uri="{FF2B5EF4-FFF2-40B4-BE49-F238E27FC236}">
                      <a16:creationId xmlns:a16="http://schemas.microsoft.com/office/drawing/2014/main" id="{C8E23683-7EA2-3140-B88F-F592F5C8D6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40" name="Oval 411">
                  <a:extLst>
                    <a:ext uri="{FF2B5EF4-FFF2-40B4-BE49-F238E27FC236}">
                      <a16:creationId xmlns:a16="http://schemas.microsoft.com/office/drawing/2014/main" id="{E06D8B49-6910-6B40-8C66-6455ABBE05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39041" name="Group 149">
                  <a:extLst>
                    <a:ext uri="{FF2B5EF4-FFF2-40B4-BE49-F238E27FC236}">
                      <a16:creationId xmlns:a16="http://schemas.microsoft.com/office/drawing/2014/main" id="{3A5F4783-3C68-444A-AAA6-048F027BB5E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9044" name="Freeform 150">
                    <a:extLst>
                      <a:ext uri="{FF2B5EF4-FFF2-40B4-BE49-F238E27FC236}">
                        <a16:creationId xmlns:a16="http://schemas.microsoft.com/office/drawing/2014/main" id="{6ED8ACF0-8D04-C643-BF73-CD479AFD86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045" name="Freeform 151">
                    <a:extLst>
                      <a:ext uri="{FF2B5EF4-FFF2-40B4-BE49-F238E27FC236}">
                        <a16:creationId xmlns:a16="http://schemas.microsoft.com/office/drawing/2014/main" id="{3EA9944F-A9B5-5E46-95D2-DB252D5FDF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042" name="Line 152">
                  <a:extLst>
                    <a:ext uri="{FF2B5EF4-FFF2-40B4-BE49-F238E27FC236}">
                      <a16:creationId xmlns:a16="http://schemas.microsoft.com/office/drawing/2014/main" id="{C073AD81-0793-364A-ADAC-41326B6599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43" name="Line 153">
                  <a:extLst>
                    <a:ext uri="{FF2B5EF4-FFF2-40B4-BE49-F238E27FC236}">
                      <a16:creationId xmlns:a16="http://schemas.microsoft.com/office/drawing/2014/main" id="{C5770B16-2DCD-7942-A5B8-BBF581EF3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9018" name="Group 154">
                <a:extLst>
                  <a:ext uri="{FF2B5EF4-FFF2-40B4-BE49-F238E27FC236}">
                    <a16:creationId xmlns:a16="http://schemas.microsoft.com/office/drawing/2014/main" id="{B87DB25D-ED41-5B47-AF54-A3D44976B4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43" y="2054"/>
                <a:ext cx="335" cy="149"/>
                <a:chOff x="4650" y="1129"/>
                <a:chExt cx="246" cy="95"/>
              </a:xfrm>
            </p:grpSpPr>
            <p:sp>
              <p:nvSpPr>
                <p:cNvPr id="39030" name="Oval 407">
                  <a:extLst>
                    <a:ext uri="{FF2B5EF4-FFF2-40B4-BE49-F238E27FC236}">
                      <a16:creationId xmlns:a16="http://schemas.microsoft.com/office/drawing/2014/main" id="{89C4E587-51DE-C24B-81D0-02BBD5B46A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31" name="Rectangle 410">
                  <a:extLst>
                    <a:ext uri="{FF2B5EF4-FFF2-40B4-BE49-F238E27FC236}">
                      <a16:creationId xmlns:a16="http://schemas.microsoft.com/office/drawing/2014/main" id="{6FB777D9-8F6A-074C-B0FE-1A773A5172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32" name="Oval 411">
                  <a:extLst>
                    <a:ext uri="{FF2B5EF4-FFF2-40B4-BE49-F238E27FC236}">
                      <a16:creationId xmlns:a16="http://schemas.microsoft.com/office/drawing/2014/main" id="{8498F0E1-0DC5-1E47-B03D-28B5873BF2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39033" name="Group 158">
                  <a:extLst>
                    <a:ext uri="{FF2B5EF4-FFF2-40B4-BE49-F238E27FC236}">
                      <a16:creationId xmlns:a16="http://schemas.microsoft.com/office/drawing/2014/main" id="{8FB9B46A-1F7C-0142-B661-ECAFD7B607B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9036" name="Freeform 159">
                    <a:extLst>
                      <a:ext uri="{FF2B5EF4-FFF2-40B4-BE49-F238E27FC236}">
                        <a16:creationId xmlns:a16="http://schemas.microsoft.com/office/drawing/2014/main" id="{7B54C065-6CCD-A14C-9BFA-A081EDD9D5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037" name="Freeform 160">
                    <a:extLst>
                      <a:ext uri="{FF2B5EF4-FFF2-40B4-BE49-F238E27FC236}">
                        <a16:creationId xmlns:a16="http://schemas.microsoft.com/office/drawing/2014/main" id="{3F3D168C-AC30-CF44-BA2A-30F3397A74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034" name="Line 161">
                  <a:extLst>
                    <a:ext uri="{FF2B5EF4-FFF2-40B4-BE49-F238E27FC236}">
                      <a16:creationId xmlns:a16="http://schemas.microsoft.com/office/drawing/2014/main" id="{2532FE12-4257-134F-8E91-E68A6A8514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35" name="Line 162">
                  <a:extLst>
                    <a:ext uri="{FF2B5EF4-FFF2-40B4-BE49-F238E27FC236}">
                      <a16:creationId xmlns:a16="http://schemas.microsoft.com/office/drawing/2014/main" id="{ADACC375-51EB-6346-A3A4-A0DA214459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9019" name="Group 163">
                <a:extLst>
                  <a:ext uri="{FF2B5EF4-FFF2-40B4-BE49-F238E27FC236}">
                    <a16:creationId xmlns:a16="http://schemas.microsoft.com/office/drawing/2014/main" id="{9A08602E-D0D4-184C-99D8-236F120C58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2" y="2284"/>
                <a:ext cx="336" cy="148"/>
                <a:chOff x="4650" y="1129"/>
                <a:chExt cx="246" cy="95"/>
              </a:xfrm>
            </p:grpSpPr>
            <p:sp>
              <p:nvSpPr>
                <p:cNvPr id="39022" name="Oval 407">
                  <a:extLst>
                    <a:ext uri="{FF2B5EF4-FFF2-40B4-BE49-F238E27FC236}">
                      <a16:creationId xmlns:a16="http://schemas.microsoft.com/office/drawing/2014/main" id="{3C3653A9-4F0E-6A4C-BE65-7B7B6E340F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23" name="Rectangle 410">
                  <a:extLst>
                    <a:ext uri="{FF2B5EF4-FFF2-40B4-BE49-F238E27FC236}">
                      <a16:creationId xmlns:a16="http://schemas.microsoft.com/office/drawing/2014/main" id="{F1AC9373-FD5C-7D44-A582-A317187A7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24" name="Oval 411">
                  <a:extLst>
                    <a:ext uri="{FF2B5EF4-FFF2-40B4-BE49-F238E27FC236}">
                      <a16:creationId xmlns:a16="http://schemas.microsoft.com/office/drawing/2014/main" id="{1104BEAA-19EE-E24B-AA11-C79F190F4D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39025" name="Group 167">
                  <a:extLst>
                    <a:ext uri="{FF2B5EF4-FFF2-40B4-BE49-F238E27FC236}">
                      <a16:creationId xmlns:a16="http://schemas.microsoft.com/office/drawing/2014/main" id="{00FCB98C-8769-3F49-AA4A-DB9C6BDD38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9028" name="Freeform 168">
                    <a:extLst>
                      <a:ext uri="{FF2B5EF4-FFF2-40B4-BE49-F238E27FC236}">
                        <a16:creationId xmlns:a16="http://schemas.microsoft.com/office/drawing/2014/main" id="{E5EFA72C-69CA-F24F-9328-7207BBDB1C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029" name="Freeform 169">
                    <a:extLst>
                      <a:ext uri="{FF2B5EF4-FFF2-40B4-BE49-F238E27FC236}">
                        <a16:creationId xmlns:a16="http://schemas.microsoft.com/office/drawing/2014/main" id="{8681B281-C101-144D-B415-D7663D3114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026" name="Line 170">
                  <a:extLst>
                    <a:ext uri="{FF2B5EF4-FFF2-40B4-BE49-F238E27FC236}">
                      <a16:creationId xmlns:a16="http://schemas.microsoft.com/office/drawing/2014/main" id="{A303089E-BCFD-8D4A-96CC-50161DE45B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27" name="Line 171">
                  <a:extLst>
                    <a:ext uri="{FF2B5EF4-FFF2-40B4-BE49-F238E27FC236}">
                      <a16:creationId xmlns:a16="http://schemas.microsoft.com/office/drawing/2014/main" id="{EB2550CF-CCE3-BF4B-9F95-4FA91E3802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020" name="Line 172">
                <a:extLst>
                  <a:ext uri="{FF2B5EF4-FFF2-40B4-BE49-F238E27FC236}">
                    <a16:creationId xmlns:a16="http://schemas.microsoft.com/office/drawing/2014/main" id="{FBD64260-07C6-0B44-AC59-F172BB3CF7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2370"/>
                <a:ext cx="153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21" name="Text Box 580">
                <a:extLst>
                  <a:ext uri="{FF2B5EF4-FFF2-40B4-BE49-F238E27FC236}">
                    <a16:creationId xmlns:a16="http://schemas.microsoft.com/office/drawing/2014/main" id="{EDC506BE-8AC8-C044-A926-BA57A42BC8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31" y="1988"/>
                <a:ext cx="34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/>
                  <a:t>ISP</a:t>
                </a:r>
              </a:p>
            </p:txBody>
          </p:sp>
        </p:grpSp>
        <p:grpSp>
          <p:nvGrpSpPr>
            <p:cNvPr id="38969" name="Group 347">
              <a:extLst>
                <a:ext uri="{FF2B5EF4-FFF2-40B4-BE49-F238E27FC236}">
                  <a16:creationId xmlns:a16="http://schemas.microsoft.com/office/drawing/2014/main" id="{322934F1-065F-0C4C-9EA7-028260A6C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50519" y="3250491"/>
              <a:ext cx="569188" cy="269566"/>
              <a:chOff x="1871277" y="1576300"/>
              <a:chExt cx="1128371" cy="437861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DB1A8C7F-38B7-9A40-8CCA-10ADE90C9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3172" y="1696067"/>
                <a:ext cx="1126660" cy="317169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40FDEAA8-DDD4-CB47-900B-837E1DB8A523}"/>
                  </a:ext>
                </a:extLst>
              </p:cNvPr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CB4A962-78B5-3F4E-B03B-EFC5D729D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0026" y="1577452"/>
                <a:ext cx="1126660" cy="31716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05C052C9-E023-0747-89C1-8F46F16E5FD5}"/>
                  </a:ext>
                </a:extLst>
              </p:cNvPr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3F462E2E-3998-844D-8051-996A918715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911" y="1634181"/>
                <a:ext cx="660890" cy="110881"/>
              </a:xfrm>
              <a:custGeom>
                <a:avLst/>
                <a:gdLst>
                  <a:gd name="T0" fmla="*/ 0 w 3723451"/>
                  <a:gd name="T1" fmla="*/ 27127 h 932950"/>
                  <a:gd name="T2" fmla="*/ 116288 w 3723451"/>
                  <a:gd name="T3" fmla="*/ 320 h 932950"/>
                  <a:gd name="T4" fmla="*/ 329389 w 3723451"/>
                  <a:gd name="T5" fmla="*/ 61869 h 932950"/>
                  <a:gd name="T6" fmla="*/ 532690 w 3723451"/>
                  <a:gd name="T7" fmla="*/ 0 h 932950"/>
                  <a:gd name="T8" fmla="*/ 660890 w 3723451"/>
                  <a:gd name="T9" fmla="*/ 24620 h 932950"/>
                  <a:gd name="T10" fmla="*/ 565510 w 3723451"/>
                  <a:gd name="T11" fmla="*/ 54894 h 932950"/>
                  <a:gd name="T12" fmla="*/ 534801 w 3723451"/>
                  <a:gd name="T13" fmla="*/ 46732 h 932950"/>
                  <a:gd name="T14" fmla="*/ 333134 w 3723451"/>
                  <a:gd name="T15" fmla="*/ 110881 h 932950"/>
                  <a:gd name="T16" fmla="*/ 126307 w 3723451"/>
                  <a:gd name="T17" fmla="*/ 49092 h 932950"/>
                  <a:gd name="T18" fmla="*/ 92867 w 3723451"/>
                  <a:gd name="T19" fmla="*/ 55760 h 932950"/>
                  <a:gd name="T20" fmla="*/ 0 w 3723451"/>
                  <a:gd name="T21" fmla="*/ 2712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3714B598-FD13-B442-ABF1-2FA4C6D288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210" y="1727011"/>
                <a:ext cx="242325" cy="97987"/>
              </a:xfrm>
              <a:custGeom>
                <a:avLst/>
                <a:gdLst>
                  <a:gd name="T0" fmla="*/ 0 w 1366596"/>
                  <a:gd name="T1" fmla="*/ 0 h 809868"/>
                  <a:gd name="T2" fmla="*/ 242325 w 1366596"/>
                  <a:gd name="T3" fmla="*/ 75717 h 809868"/>
                  <a:gd name="T4" fmla="*/ 153391 w 1366596"/>
                  <a:gd name="T5" fmla="*/ 97987 h 809868"/>
                  <a:gd name="T6" fmla="*/ 816 w 1366596"/>
                  <a:gd name="T7" fmla="*/ 517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DC1490A5-8364-B743-A479-4F19E9042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323" y="1729590"/>
                <a:ext cx="239179" cy="97987"/>
              </a:xfrm>
              <a:custGeom>
                <a:avLst/>
                <a:gdLst>
                  <a:gd name="T0" fmla="*/ 235914 w 1348191"/>
                  <a:gd name="T1" fmla="*/ 0 h 791462"/>
                  <a:gd name="T2" fmla="*/ 239179 w 1348191"/>
                  <a:gd name="T3" fmla="*/ 47284 h 791462"/>
                  <a:gd name="T4" fmla="*/ 86529 w 1348191"/>
                  <a:gd name="T5" fmla="*/ 97987 h 791462"/>
                  <a:gd name="T6" fmla="*/ 0 w 1348191"/>
                  <a:gd name="T7" fmla="*/ 75769 h 791462"/>
                  <a:gd name="T8" fmla="*/ 23591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8B0150FF-D520-784C-8969-C7BCE2F390C6}"/>
                  </a:ext>
                </a:extLst>
              </p:cNvPr>
              <p:cNvCxnSpPr>
                <a:cxnSpLocks noChangeShapeType="1"/>
                <a:endCxn id="137" idx="2"/>
              </p:cNvCxnSpPr>
              <p:nvPr/>
            </p:nvCxnSpPr>
            <p:spPr bwMode="auto">
              <a:xfrm flipH="1" flipV="1">
                <a:off x="1870026" y="1737325"/>
                <a:ext cx="3146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0AFB734-9ED5-F447-81E6-1D5D2D99644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686" y="1734747"/>
                <a:ext cx="3146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970" name="Group 347">
              <a:extLst>
                <a:ext uri="{FF2B5EF4-FFF2-40B4-BE49-F238E27FC236}">
                  <a16:creationId xmlns:a16="http://schemas.microsoft.com/office/drawing/2014/main" id="{DE3D5968-BD2C-3348-B7E9-78210BDC51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3219" y="3606091"/>
              <a:ext cx="569188" cy="269566"/>
              <a:chOff x="1871277" y="1576300"/>
              <a:chExt cx="1128371" cy="437861"/>
            </a:xfrm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5F637BC5-4CE8-D845-8847-5377BEF08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3172" y="1696067"/>
                <a:ext cx="1126660" cy="317169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52D0E7E-2D1C-9C45-A522-5CC5AF4319F6}"/>
                  </a:ext>
                </a:extLst>
              </p:cNvPr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395D367A-0C57-C845-83FC-CD2BC28880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0026" y="1577452"/>
                <a:ext cx="1126660" cy="31716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1FD912D9-D05B-C242-B616-793AEFC34078}"/>
                  </a:ext>
                </a:extLst>
              </p:cNvPr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313FADB2-EAE4-6A4B-A99B-9DF2C91758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911" y="1634181"/>
                <a:ext cx="660890" cy="110881"/>
              </a:xfrm>
              <a:custGeom>
                <a:avLst/>
                <a:gdLst>
                  <a:gd name="T0" fmla="*/ 0 w 3723451"/>
                  <a:gd name="T1" fmla="*/ 27127 h 932950"/>
                  <a:gd name="T2" fmla="*/ 116288 w 3723451"/>
                  <a:gd name="T3" fmla="*/ 320 h 932950"/>
                  <a:gd name="T4" fmla="*/ 329389 w 3723451"/>
                  <a:gd name="T5" fmla="*/ 61869 h 932950"/>
                  <a:gd name="T6" fmla="*/ 532690 w 3723451"/>
                  <a:gd name="T7" fmla="*/ 0 h 932950"/>
                  <a:gd name="T8" fmla="*/ 660890 w 3723451"/>
                  <a:gd name="T9" fmla="*/ 24620 h 932950"/>
                  <a:gd name="T10" fmla="*/ 565510 w 3723451"/>
                  <a:gd name="T11" fmla="*/ 54894 h 932950"/>
                  <a:gd name="T12" fmla="*/ 534801 w 3723451"/>
                  <a:gd name="T13" fmla="*/ 46732 h 932950"/>
                  <a:gd name="T14" fmla="*/ 333134 w 3723451"/>
                  <a:gd name="T15" fmla="*/ 110881 h 932950"/>
                  <a:gd name="T16" fmla="*/ 126307 w 3723451"/>
                  <a:gd name="T17" fmla="*/ 49092 h 932950"/>
                  <a:gd name="T18" fmla="*/ 92867 w 3723451"/>
                  <a:gd name="T19" fmla="*/ 55760 h 932950"/>
                  <a:gd name="T20" fmla="*/ 0 w 3723451"/>
                  <a:gd name="T21" fmla="*/ 2712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A8AF63EE-28C0-9145-914A-B42FA8500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210" y="1727011"/>
                <a:ext cx="242325" cy="97987"/>
              </a:xfrm>
              <a:custGeom>
                <a:avLst/>
                <a:gdLst>
                  <a:gd name="T0" fmla="*/ 0 w 1366596"/>
                  <a:gd name="T1" fmla="*/ 0 h 809868"/>
                  <a:gd name="T2" fmla="*/ 242325 w 1366596"/>
                  <a:gd name="T3" fmla="*/ 75717 h 809868"/>
                  <a:gd name="T4" fmla="*/ 153391 w 1366596"/>
                  <a:gd name="T5" fmla="*/ 97987 h 809868"/>
                  <a:gd name="T6" fmla="*/ 816 w 1366596"/>
                  <a:gd name="T7" fmla="*/ 517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0D5357FD-F35A-1346-B4A8-3AACD5068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323" y="1729590"/>
                <a:ext cx="239179" cy="97987"/>
              </a:xfrm>
              <a:custGeom>
                <a:avLst/>
                <a:gdLst>
                  <a:gd name="T0" fmla="*/ 235914 w 1348191"/>
                  <a:gd name="T1" fmla="*/ 0 h 791462"/>
                  <a:gd name="T2" fmla="*/ 239179 w 1348191"/>
                  <a:gd name="T3" fmla="*/ 47284 h 791462"/>
                  <a:gd name="T4" fmla="*/ 86529 w 1348191"/>
                  <a:gd name="T5" fmla="*/ 97987 h 791462"/>
                  <a:gd name="T6" fmla="*/ 0 w 1348191"/>
                  <a:gd name="T7" fmla="*/ 75769 h 791462"/>
                  <a:gd name="T8" fmla="*/ 23591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B69772AA-AC1A-0646-908F-BA318D330AFC}"/>
                  </a:ext>
                </a:extLst>
              </p:cNvPr>
              <p:cNvCxnSpPr>
                <a:cxnSpLocks noChangeShapeType="1"/>
                <a:endCxn id="128" idx="2"/>
              </p:cNvCxnSpPr>
              <p:nvPr/>
            </p:nvCxnSpPr>
            <p:spPr bwMode="auto">
              <a:xfrm flipH="1" flipV="1">
                <a:off x="1870026" y="1737325"/>
                <a:ext cx="3146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6EFA2A11-0849-1743-B5DE-08B30ED6BC9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686" y="1734747"/>
                <a:ext cx="3146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971" name="Group 347">
              <a:extLst>
                <a:ext uri="{FF2B5EF4-FFF2-40B4-BE49-F238E27FC236}">
                  <a16:creationId xmlns:a16="http://schemas.microsoft.com/office/drawing/2014/main" id="{CE8EAF1F-418D-3A4C-9613-D8AE1B0A2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07744" y="3120316"/>
              <a:ext cx="569188" cy="269566"/>
              <a:chOff x="1871277" y="1576300"/>
              <a:chExt cx="1128371" cy="437861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50448421-8E40-844F-8E98-4469F55C8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3172" y="1696067"/>
                <a:ext cx="1126660" cy="317169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47B4AB0C-7212-8144-8207-88C785229176}"/>
                  </a:ext>
                </a:extLst>
              </p:cNvPr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A8C8243E-E47F-A446-A77B-D9526AC5B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0026" y="1577452"/>
                <a:ext cx="1126660" cy="31716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ADAFFC63-8C3A-7E4A-A12A-22DAF86EB12B}"/>
                  </a:ext>
                </a:extLst>
              </p:cNvPr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3EEF116E-887D-C849-B912-19EC60143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911" y="1634181"/>
                <a:ext cx="660890" cy="110881"/>
              </a:xfrm>
              <a:custGeom>
                <a:avLst/>
                <a:gdLst>
                  <a:gd name="T0" fmla="*/ 0 w 3723451"/>
                  <a:gd name="T1" fmla="*/ 27127 h 932950"/>
                  <a:gd name="T2" fmla="*/ 116288 w 3723451"/>
                  <a:gd name="T3" fmla="*/ 320 h 932950"/>
                  <a:gd name="T4" fmla="*/ 329389 w 3723451"/>
                  <a:gd name="T5" fmla="*/ 61869 h 932950"/>
                  <a:gd name="T6" fmla="*/ 532690 w 3723451"/>
                  <a:gd name="T7" fmla="*/ 0 h 932950"/>
                  <a:gd name="T8" fmla="*/ 660890 w 3723451"/>
                  <a:gd name="T9" fmla="*/ 24620 h 932950"/>
                  <a:gd name="T10" fmla="*/ 565510 w 3723451"/>
                  <a:gd name="T11" fmla="*/ 54894 h 932950"/>
                  <a:gd name="T12" fmla="*/ 534801 w 3723451"/>
                  <a:gd name="T13" fmla="*/ 46732 h 932950"/>
                  <a:gd name="T14" fmla="*/ 333134 w 3723451"/>
                  <a:gd name="T15" fmla="*/ 110881 h 932950"/>
                  <a:gd name="T16" fmla="*/ 126307 w 3723451"/>
                  <a:gd name="T17" fmla="*/ 49092 h 932950"/>
                  <a:gd name="T18" fmla="*/ 92867 w 3723451"/>
                  <a:gd name="T19" fmla="*/ 55760 h 932950"/>
                  <a:gd name="T20" fmla="*/ 0 w 3723451"/>
                  <a:gd name="T21" fmla="*/ 2712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E08758F2-A014-604C-B62A-9E977049C5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210" y="1727011"/>
                <a:ext cx="242325" cy="97987"/>
              </a:xfrm>
              <a:custGeom>
                <a:avLst/>
                <a:gdLst>
                  <a:gd name="T0" fmla="*/ 0 w 1366596"/>
                  <a:gd name="T1" fmla="*/ 0 h 809868"/>
                  <a:gd name="T2" fmla="*/ 242325 w 1366596"/>
                  <a:gd name="T3" fmla="*/ 75717 h 809868"/>
                  <a:gd name="T4" fmla="*/ 153391 w 1366596"/>
                  <a:gd name="T5" fmla="*/ 97987 h 809868"/>
                  <a:gd name="T6" fmla="*/ 816 w 1366596"/>
                  <a:gd name="T7" fmla="*/ 517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4AC3B8D7-BA68-404A-B41A-9C292FF48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323" y="1729590"/>
                <a:ext cx="239179" cy="97987"/>
              </a:xfrm>
              <a:custGeom>
                <a:avLst/>
                <a:gdLst>
                  <a:gd name="T0" fmla="*/ 235914 w 1348191"/>
                  <a:gd name="T1" fmla="*/ 0 h 791462"/>
                  <a:gd name="T2" fmla="*/ 239179 w 1348191"/>
                  <a:gd name="T3" fmla="*/ 47284 h 791462"/>
                  <a:gd name="T4" fmla="*/ 86529 w 1348191"/>
                  <a:gd name="T5" fmla="*/ 97987 h 791462"/>
                  <a:gd name="T6" fmla="*/ 0 w 1348191"/>
                  <a:gd name="T7" fmla="*/ 75769 h 791462"/>
                  <a:gd name="T8" fmla="*/ 23591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39BF02C-66F7-9D48-BABB-47F9B259F930}"/>
                  </a:ext>
                </a:extLst>
              </p:cNvPr>
              <p:cNvCxnSpPr>
                <a:cxnSpLocks noChangeShapeType="1"/>
                <a:endCxn id="119" idx="2"/>
              </p:cNvCxnSpPr>
              <p:nvPr/>
            </p:nvCxnSpPr>
            <p:spPr bwMode="auto">
              <a:xfrm flipH="1" flipV="1">
                <a:off x="1870026" y="1737325"/>
                <a:ext cx="3146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0BB53421-3CAA-BD4A-B372-A1CC96989E2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686" y="1734747"/>
                <a:ext cx="3146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972" name="Group 347">
              <a:extLst>
                <a:ext uri="{FF2B5EF4-FFF2-40B4-BE49-F238E27FC236}">
                  <a16:creationId xmlns:a16="http://schemas.microsoft.com/office/drawing/2014/main" id="{02A82432-F917-5D43-AF47-749A135780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7410" y="3622646"/>
              <a:ext cx="569188" cy="269566"/>
              <a:chOff x="1871277" y="1576300"/>
              <a:chExt cx="1128371" cy="437861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91ADB8EF-4F8C-0042-B8FE-A74670E52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3860" y="1694963"/>
                <a:ext cx="1126660" cy="319747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5B3CC275-426E-4B45-A993-C345E43BAF4F}"/>
                  </a:ext>
                </a:extLst>
              </p:cNvPr>
              <p:cNvSpPr/>
              <p:nvPr/>
            </p:nvSpPr>
            <p:spPr bwMode="auto">
              <a:xfrm>
                <a:off x="1870712" y="1738800"/>
                <a:ext cx="1129808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59933168-7DA7-8143-A8F4-F9483532C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0712" y="1576347"/>
                <a:ext cx="1126660" cy="31974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CBC1FAEA-B80E-464A-B37A-D42D5EBAFC0A}"/>
                  </a:ext>
                </a:extLst>
              </p:cNvPr>
              <p:cNvSpPr/>
              <p:nvPr/>
            </p:nvSpPr>
            <p:spPr bwMode="auto">
              <a:xfrm>
                <a:off x="2160245" y="1674334"/>
                <a:ext cx="547595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D5B08A6B-1CC2-964E-855A-24BB5681F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3597" y="1633076"/>
                <a:ext cx="660890" cy="110881"/>
              </a:xfrm>
              <a:custGeom>
                <a:avLst/>
                <a:gdLst>
                  <a:gd name="T0" fmla="*/ 0 w 3723451"/>
                  <a:gd name="T1" fmla="*/ 27127 h 932950"/>
                  <a:gd name="T2" fmla="*/ 116288 w 3723451"/>
                  <a:gd name="T3" fmla="*/ 320 h 932950"/>
                  <a:gd name="T4" fmla="*/ 329389 w 3723451"/>
                  <a:gd name="T5" fmla="*/ 61869 h 932950"/>
                  <a:gd name="T6" fmla="*/ 532690 w 3723451"/>
                  <a:gd name="T7" fmla="*/ 0 h 932950"/>
                  <a:gd name="T8" fmla="*/ 660890 w 3723451"/>
                  <a:gd name="T9" fmla="*/ 24620 h 932950"/>
                  <a:gd name="T10" fmla="*/ 565510 w 3723451"/>
                  <a:gd name="T11" fmla="*/ 54894 h 932950"/>
                  <a:gd name="T12" fmla="*/ 534801 w 3723451"/>
                  <a:gd name="T13" fmla="*/ 46732 h 932950"/>
                  <a:gd name="T14" fmla="*/ 333134 w 3723451"/>
                  <a:gd name="T15" fmla="*/ 110881 h 932950"/>
                  <a:gd name="T16" fmla="*/ 126307 w 3723451"/>
                  <a:gd name="T17" fmla="*/ 49092 h 932950"/>
                  <a:gd name="T18" fmla="*/ 92867 w 3723451"/>
                  <a:gd name="T19" fmla="*/ 55760 h 932950"/>
                  <a:gd name="T20" fmla="*/ 0 w 3723451"/>
                  <a:gd name="T21" fmla="*/ 2712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2D65A25C-4CE1-A846-979E-6243C8A3B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896" y="1728486"/>
                <a:ext cx="242327" cy="95408"/>
              </a:xfrm>
              <a:custGeom>
                <a:avLst/>
                <a:gdLst>
                  <a:gd name="T0" fmla="*/ 0 w 1366596"/>
                  <a:gd name="T1" fmla="*/ 0 h 809868"/>
                  <a:gd name="T2" fmla="*/ 242327 w 1366596"/>
                  <a:gd name="T3" fmla="*/ 73724 h 809868"/>
                  <a:gd name="T4" fmla="*/ 153392 w 1366596"/>
                  <a:gd name="T5" fmla="*/ 95408 h 809868"/>
                  <a:gd name="T6" fmla="*/ 816 w 1366596"/>
                  <a:gd name="T7" fmla="*/ 50415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24DA0DB1-50A9-474C-8547-BAA6D3A557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1009" y="1731063"/>
                <a:ext cx="239179" cy="95409"/>
              </a:xfrm>
              <a:custGeom>
                <a:avLst/>
                <a:gdLst>
                  <a:gd name="T0" fmla="*/ 235914 w 1348191"/>
                  <a:gd name="T1" fmla="*/ 0 h 791462"/>
                  <a:gd name="T2" fmla="*/ 239179 w 1348191"/>
                  <a:gd name="T3" fmla="*/ 46040 h 791462"/>
                  <a:gd name="T4" fmla="*/ 86529 w 1348191"/>
                  <a:gd name="T5" fmla="*/ 95409 h 791462"/>
                  <a:gd name="T6" fmla="*/ 0 w 1348191"/>
                  <a:gd name="T7" fmla="*/ 73775 h 791462"/>
                  <a:gd name="T8" fmla="*/ 23591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14A887E5-0A24-034F-A386-F1C7BE0F91AF}"/>
                  </a:ext>
                </a:extLst>
              </p:cNvPr>
              <p:cNvCxnSpPr>
                <a:cxnSpLocks noChangeShapeType="1"/>
                <a:endCxn id="110" idx="2"/>
              </p:cNvCxnSpPr>
              <p:nvPr/>
            </p:nvCxnSpPr>
            <p:spPr bwMode="auto">
              <a:xfrm flipH="1" flipV="1">
                <a:off x="1870712" y="1736221"/>
                <a:ext cx="3148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2F65BA98-B9E2-1641-99CF-5AEEB3CF66E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7372" y="1736221"/>
                <a:ext cx="3148" cy="12119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8914" name="Footer Placeholder 2">
            <a:extLst>
              <a:ext uri="{FF2B5EF4-FFF2-40B4-BE49-F238E27FC236}">
                <a16:creationId xmlns:a16="http://schemas.microsoft.com/office/drawing/2014/main" id="{E375C89E-5602-8240-A38C-16F23C1B3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38915" name="Picture 4" descr="underline_base">
            <a:extLst>
              <a:ext uri="{FF2B5EF4-FFF2-40B4-BE49-F238E27FC236}">
                <a16:creationId xmlns:a16="http://schemas.microsoft.com/office/drawing/2014/main" id="{A4410909-AFB0-CD4D-B9BA-EABDB167034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860425"/>
            <a:ext cx="8348662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Title 41">
            <a:extLst>
              <a:ext uri="{FF2B5EF4-FFF2-40B4-BE49-F238E27FC236}">
                <a16:creationId xmlns:a16="http://schemas.microsoft.com/office/drawing/2014/main" id="{ED6F4E9F-F187-404B-AB4E-6368B0DF97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3225" y="228600"/>
            <a:ext cx="8567738" cy="835025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Access network: digital subscriber line </a:t>
            </a:r>
            <a:r>
              <a:rPr lang="en-US" altLang="en-US" sz="2800">
                <a:ea typeface="ＭＳ Ｐゴシック" panose="020B0600070205080204" pitchFamily="34" charset="-128"/>
              </a:rPr>
              <a:t>(DSL)</a:t>
            </a:r>
          </a:p>
        </p:txBody>
      </p:sp>
      <p:sp>
        <p:nvSpPr>
          <p:cNvPr id="38917" name="Freeform 3">
            <a:extLst>
              <a:ext uri="{FF2B5EF4-FFF2-40B4-BE49-F238E27FC236}">
                <a16:creationId xmlns:a16="http://schemas.microsoft.com/office/drawing/2014/main" id="{6153EEA9-3E10-914F-8A36-910B2CBAD9FE}"/>
              </a:ext>
            </a:extLst>
          </p:cNvPr>
          <p:cNvSpPr>
            <a:spLocks/>
          </p:cNvSpPr>
          <p:nvPr/>
        </p:nvSpPr>
        <p:spPr bwMode="auto">
          <a:xfrm>
            <a:off x="4305300" y="1501775"/>
            <a:ext cx="2216150" cy="1477963"/>
          </a:xfrm>
          <a:custGeom>
            <a:avLst/>
            <a:gdLst>
              <a:gd name="T0" fmla="*/ 2147483647 w 1396"/>
              <a:gd name="T1" fmla="*/ 2147483647 h 931"/>
              <a:gd name="T2" fmla="*/ 2147483647 w 1396"/>
              <a:gd name="T3" fmla="*/ 2147483647 h 931"/>
              <a:gd name="T4" fmla="*/ 2147483647 w 1396"/>
              <a:gd name="T5" fmla="*/ 2147483647 h 931"/>
              <a:gd name="T6" fmla="*/ 2147483647 w 1396"/>
              <a:gd name="T7" fmla="*/ 2147483647 h 931"/>
              <a:gd name="T8" fmla="*/ 2147483647 w 1396"/>
              <a:gd name="T9" fmla="*/ 2147483647 h 931"/>
              <a:gd name="T10" fmla="*/ 2147483647 w 1396"/>
              <a:gd name="T11" fmla="*/ 2147483647 h 931"/>
              <a:gd name="T12" fmla="*/ 2147483647 w 1396"/>
              <a:gd name="T13" fmla="*/ 2147483647 h 931"/>
              <a:gd name="T14" fmla="*/ 2147483647 w 1396"/>
              <a:gd name="T15" fmla="*/ 2147483647 h 931"/>
              <a:gd name="T16" fmla="*/ 2147483647 w 1396"/>
              <a:gd name="T17" fmla="*/ 2147483647 h 931"/>
              <a:gd name="T18" fmla="*/ 2147483647 w 1396"/>
              <a:gd name="T19" fmla="*/ 2147483647 h 931"/>
              <a:gd name="T20" fmla="*/ 2147483647 w 1396"/>
              <a:gd name="T21" fmla="*/ 2147483647 h 931"/>
              <a:gd name="T22" fmla="*/ 2147483647 w 1396"/>
              <a:gd name="T23" fmla="*/ 2147483647 h 931"/>
              <a:gd name="T24" fmla="*/ 2147483647 w 1396"/>
              <a:gd name="T25" fmla="*/ 2147483647 h 931"/>
              <a:gd name="T26" fmla="*/ 2147483647 w 1396"/>
              <a:gd name="T27" fmla="*/ 2147483647 h 931"/>
              <a:gd name="T28" fmla="*/ 2147483647 w 1396"/>
              <a:gd name="T29" fmla="*/ 2147483647 h 931"/>
              <a:gd name="T30" fmla="*/ 2147483647 w 1396"/>
              <a:gd name="T31" fmla="*/ 2147483647 h 93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96"/>
              <a:gd name="T49" fmla="*/ 0 h 931"/>
              <a:gd name="T50" fmla="*/ 1396 w 1396"/>
              <a:gd name="T51" fmla="*/ 931 h 93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96" h="931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8" name="Oval 9">
            <a:extLst>
              <a:ext uri="{FF2B5EF4-FFF2-40B4-BE49-F238E27FC236}">
                <a16:creationId xmlns:a16="http://schemas.microsoft.com/office/drawing/2014/main" id="{FE4E38FA-B1DB-9047-9792-B67A4A030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2208213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19" name="Oval 12">
            <a:extLst>
              <a:ext uri="{FF2B5EF4-FFF2-40B4-BE49-F238E27FC236}">
                <a16:creationId xmlns:a16="http://schemas.microsoft.com/office/drawing/2014/main" id="{09AE5CA8-5F22-A94B-AE1A-EC173B42A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6425" y="1836738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20" name="Line 15">
            <a:extLst>
              <a:ext uri="{FF2B5EF4-FFF2-40B4-BE49-F238E27FC236}">
                <a16:creationId xmlns:a16="http://schemas.microsoft.com/office/drawing/2014/main" id="{3FB312EC-FFBD-7C45-A7A4-E03ED125F5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2738" y="1978025"/>
            <a:ext cx="31750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8921" name="Line 16">
            <a:extLst>
              <a:ext uri="{FF2B5EF4-FFF2-40B4-BE49-F238E27FC236}">
                <a16:creationId xmlns:a16="http://schemas.microsoft.com/office/drawing/2014/main" id="{A11E810D-7877-C04F-A5BF-FCC21128695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6438" y="1954213"/>
            <a:ext cx="400050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8922" name="Rectangle 44">
            <a:extLst>
              <a:ext uri="{FF2B5EF4-FFF2-40B4-BE49-F238E27FC236}">
                <a16:creationId xmlns:a16="http://schemas.microsoft.com/office/drawing/2014/main" id="{C895A2FB-E29B-5241-A0A4-B5DF1EE40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700" y="1957388"/>
            <a:ext cx="955675" cy="700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23" name="Text Box 45">
            <a:extLst>
              <a:ext uri="{FF2B5EF4-FFF2-40B4-BE49-F238E27FC236}">
                <a16:creationId xmlns:a16="http://schemas.microsoft.com/office/drawing/2014/main" id="{F554BE67-3506-2E46-B72E-E49F5100FD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0188" y="1476375"/>
            <a:ext cx="1925637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600"/>
              <a:t>central office</a:t>
            </a:r>
          </a:p>
        </p:txBody>
      </p:sp>
      <p:sp>
        <p:nvSpPr>
          <p:cNvPr id="38924" name="Line 14">
            <a:extLst>
              <a:ext uri="{FF2B5EF4-FFF2-40B4-BE49-F238E27FC236}">
                <a16:creationId xmlns:a16="http://schemas.microsoft.com/office/drawing/2014/main" id="{0962C9ED-A2D1-6642-B74B-525534841D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90813" y="2363788"/>
            <a:ext cx="1938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8925" name="Text Box 17">
            <a:extLst>
              <a:ext uri="{FF2B5EF4-FFF2-40B4-BE49-F238E27FC236}">
                <a16:creationId xmlns:a16="http://schemas.microsoft.com/office/drawing/2014/main" id="{84506B10-26C0-9D4F-9D5D-EADD0AADB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2013" y="1530350"/>
            <a:ext cx="1074737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1600"/>
              <a:t>telephone</a:t>
            </a:r>
          </a:p>
          <a:p>
            <a:pPr>
              <a:lnSpc>
                <a:spcPct val="85000"/>
              </a:lnSpc>
            </a:pPr>
            <a:r>
              <a:rPr lang="en-US" altLang="en-US" sz="1600"/>
              <a:t>network</a:t>
            </a:r>
          </a:p>
        </p:txBody>
      </p:sp>
      <p:grpSp>
        <p:nvGrpSpPr>
          <p:cNvPr id="38926" name="Group 108">
            <a:extLst>
              <a:ext uri="{FF2B5EF4-FFF2-40B4-BE49-F238E27FC236}">
                <a16:creationId xmlns:a16="http://schemas.microsoft.com/office/drawing/2014/main" id="{082212DB-B259-8C49-8252-53675BA2CA4D}"/>
              </a:ext>
            </a:extLst>
          </p:cNvPr>
          <p:cNvGrpSpPr>
            <a:grpSpLocks/>
          </p:cNvGrpSpPr>
          <p:nvPr/>
        </p:nvGrpSpPr>
        <p:grpSpPr bwMode="auto">
          <a:xfrm>
            <a:off x="4641850" y="2074863"/>
            <a:ext cx="368300" cy="519112"/>
            <a:chOff x="1852" y="2562"/>
            <a:chExt cx="355" cy="471"/>
          </a:xfrm>
        </p:grpSpPr>
        <p:sp>
          <p:nvSpPr>
            <p:cNvPr id="38962" name="Freeform 109">
              <a:extLst>
                <a:ext uri="{FF2B5EF4-FFF2-40B4-BE49-F238E27FC236}">
                  <a16:creationId xmlns:a16="http://schemas.microsoft.com/office/drawing/2014/main" id="{D7B121E6-E206-0843-9CEA-8DFCD9901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2" y="2621"/>
              <a:ext cx="318" cy="412"/>
            </a:xfrm>
            <a:custGeom>
              <a:avLst/>
              <a:gdLst>
                <a:gd name="T0" fmla="*/ 0 w 318"/>
                <a:gd name="T1" fmla="*/ 412 h 412"/>
                <a:gd name="T2" fmla="*/ 3 w 318"/>
                <a:gd name="T3" fmla="*/ 1 h 412"/>
                <a:gd name="T4" fmla="*/ 74 w 318"/>
                <a:gd name="T5" fmla="*/ 0 h 412"/>
                <a:gd name="T6" fmla="*/ 254 w 318"/>
                <a:gd name="T7" fmla="*/ 111 h 412"/>
                <a:gd name="T8" fmla="*/ 318 w 318"/>
                <a:gd name="T9" fmla="*/ 115 h 412"/>
                <a:gd name="T10" fmla="*/ 318 w 318"/>
                <a:gd name="T11" fmla="*/ 308 h 412"/>
                <a:gd name="T12" fmla="*/ 246 w 318"/>
                <a:gd name="T13" fmla="*/ 308 h 412"/>
                <a:gd name="T14" fmla="*/ 74 w 318"/>
                <a:gd name="T15" fmla="*/ 412 h 412"/>
                <a:gd name="T16" fmla="*/ 0 w 318"/>
                <a:gd name="T17" fmla="*/ 412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3" name="Freeform 110">
              <a:extLst>
                <a:ext uri="{FF2B5EF4-FFF2-40B4-BE49-F238E27FC236}">
                  <a16:creationId xmlns:a16="http://schemas.microsoft.com/office/drawing/2014/main" id="{1FE2D853-B67B-CA45-9E70-4242DC87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" y="2562"/>
              <a:ext cx="353" cy="369"/>
            </a:xfrm>
            <a:custGeom>
              <a:avLst/>
              <a:gdLst>
                <a:gd name="T0" fmla="*/ 0 w 353"/>
                <a:gd name="T1" fmla="*/ 59 h 369"/>
                <a:gd name="T2" fmla="*/ 32 w 353"/>
                <a:gd name="T3" fmla="*/ 0 h 369"/>
                <a:gd name="T4" fmla="*/ 105 w 353"/>
                <a:gd name="T5" fmla="*/ 0 h 369"/>
                <a:gd name="T6" fmla="*/ 276 w 353"/>
                <a:gd name="T7" fmla="*/ 113 h 369"/>
                <a:gd name="T8" fmla="*/ 353 w 353"/>
                <a:gd name="T9" fmla="*/ 113 h 369"/>
                <a:gd name="T10" fmla="*/ 353 w 353"/>
                <a:gd name="T11" fmla="*/ 315 h 369"/>
                <a:gd name="T12" fmla="*/ 318 w 353"/>
                <a:gd name="T13" fmla="*/ 369 h 369"/>
                <a:gd name="T14" fmla="*/ 315 w 353"/>
                <a:gd name="T15" fmla="*/ 173 h 369"/>
                <a:gd name="T16" fmla="*/ 254 w 353"/>
                <a:gd name="T17" fmla="*/ 173 h 369"/>
                <a:gd name="T18" fmla="*/ 75 w 353"/>
                <a:gd name="T19" fmla="*/ 60 h 369"/>
                <a:gd name="T20" fmla="*/ 0 w 353"/>
                <a:gd name="T21" fmla="*/ 59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4" name="Line 111">
              <a:extLst>
                <a:ext uri="{FF2B5EF4-FFF2-40B4-BE49-F238E27FC236}">
                  <a16:creationId xmlns:a16="http://schemas.microsoft.com/office/drawing/2014/main" id="{B2911315-DD98-714F-9808-0F24F325F7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67" y="2674"/>
              <a:ext cx="34" cy="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65" name="Line 112">
              <a:extLst>
                <a:ext uri="{FF2B5EF4-FFF2-40B4-BE49-F238E27FC236}">
                  <a16:creationId xmlns:a16="http://schemas.microsoft.com/office/drawing/2014/main" id="{DBE71552-5876-9940-9235-D348CBFE58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0" y="2830"/>
              <a:ext cx="2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66" name="Freeform 113">
              <a:extLst>
                <a:ext uri="{FF2B5EF4-FFF2-40B4-BE49-F238E27FC236}">
                  <a16:creationId xmlns:a16="http://schemas.microsoft.com/office/drawing/2014/main" id="{CACAA05A-7E82-374D-A3B9-0B34ECEE3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4" y="2670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67" name="Freeform 114">
              <a:extLst>
                <a:ext uri="{FF2B5EF4-FFF2-40B4-BE49-F238E27FC236}">
                  <a16:creationId xmlns:a16="http://schemas.microsoft.com/office/drawing/2014/main" id="{EDC433CB-456B-2640-903B-7E9CD2379EC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874" y="2884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927" name="Text Box 115">
            <a:extLst>
              <a:ext uri="{FF2B5EF4-FFF2-40B4-BE49-F238E27FC236}">
                <a16:creationId xmlns:a16="http://schemas.microsoft.com/office/drawing/2014/main" id="{39FF1743-C0FF-D244-9A9B-6E41D68B8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1175" y="2619375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DSLAM</a:t>
            </a:r>
          </a:p>
        </p:txBody>
      </p:sp>
      <p:grpSp>
        <p:nvGrpSpPr>
          <p:cNvPr id="38928" name="Group 118">
            <a:extLst>
              <a:ext uri="{FF2B5EF4-FFF2-40B4-BE49-F238E27FC236}">
                <a16:creationId xmlns:a16="http://schemas.microsoft.com/office/drawing/2014/main" id="{12C56EBB-1D51-9947-BAD1-00BFF3116C3D}"/>
              </a:ext>
            </a:extLst>
          </p:cNvPr>
          <p:cNvGrpSpPr>
            <a:grpSpLocks/>
          </p:cNvGrpSpPr>
          <p:nvPr/>
        </p:nvGrpSpPr>
        <p:grpSpPr bwMode="auto">
          <a:xfrm>
            <a:off x="3382963" y="1362075"/>
            <a:ext cx="796925" cy="658813"/>
            <a:chOff x="1671" y="1861"/>
            <a:chExt cx="502" cy="415"/>
          </a:xfrm>
        </p:grpSpPr>
        <p:sp>
          <p:nvSpPr>
            <p:cNvPr id="38960" name="Rectangle 116">
              <a:extLst>
                <a:ext uri="{FF2B5EF4-FFF2-40B4-BE49-F238E27FC236}">
                  <a16:creationId xmlns:a16="http://schemas.microsoft.com/office/drawing/2014/main" id="{D9A09DEF-C5E6-224C-8789-443953649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2" y="1966"/>
              <a:ext cx="360" cy="31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8961" name="AutoShape 117">
              <a:extLst>
                <a:ext uri="{FF2B5EF4-FFF2-40B4-BE49-F238E27FC236}">
                  <a16:creationId xmlns:a16="http://schemas.microsoft.com/office/drawing/2014/main" id="{FCEFC978-F6DE-AA48-AA59-CD812C231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1" y="1861"/>
              <a:ext cx="502" cy="129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38929" name="Freeform 119">
            <a:extLst>
              <a:ext uri="{FF2B5EF4-FFF2-40B4-BE49-F238E27FC236}">
                <a16:creationId xmlns:a16="http://schemas.microsoft.com/office/drawing/2014/main" id="{8D7033CB-212A-2A4A-8F51-5A1CE4A89045}"/>
              </a:ext>
            </a:extLst>
          </p:cNvPr>
          <p:cNvSpPr>
            <a:spLocks/>
          </p:cNvSpPr>
          <p:nvPr/>
        </p:nvSpPr>
        <p:spPr bwMode="auto">
          <a:xfrm>
            <a:off x="3986213" y="1951038"/>
            <a:ext cx="674687" cy="239712"/>
          </a:xfrm>
          <a:custGeom>
            <a:avLst/>
            <a:gdLst>
              <a:gd name="T0" fmla="*/ 0 w 425"/>
              <a:gd name="T1" fmla="*/ 0 h 151"/>
              <a:gd name="T2" fmla="*/ 0 w 425"/>
              <a:gd name="T3" fmla="*/ 2147483647 h 151"/>
              <a:gd name="T4" fmla="*/ 2147483647 w 425"/>
              <a:gd name="T5" fmla="*/ 2147483647 h 151"/>
              <a:gd name="T6" fmla="*/ 0 60000 65536"/>
              <a:gd name="T7" fmla="*/ 0 60000 65536"/>
              <a:gd name="T8" fmla="*/ 0 60000 65536"/>
              <a:gd name="T9" fmla="*/ 0 w 425"/>
              <a:gd name="T10" fmla="*/ 0 h 151"/>
              <a:gd name="T11" fmla="*/ 425 w 425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5" h="151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0" name="Line 120">
            <a:extLst>
              <a:ext uri="{FF2B5EF4-FFF2-40B4-BE49-F238E27FC236}">
                <a16:creationId xmlns:a16="http://schemas.microsoft.com/office/drawing/2014/main" id="{C51729FA-0D0E-7B4D-8665-8AA0FB89518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4913" y="2316163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1" name="Freeform 123">
            <a:extLst>
              <a:ext uri="{FF2B5EF4-FFF2-40B4-BE49-F238E27FC236}">
                <a16:creationId xmlns:a16="http://schemas.microsoft.com/office/drawing/2014/main" id="{91DD518D-DEBC-A246-8761-92D60B7351ED}"/>
              </a:ext>
            </a:extLst>
          </p:cNvPr>
          <p:cNvSpPr>
            <a:spLocks/>
          </p:cNvSpPr>
          <p:nvPr/>
        </p:nvSpPr>
        <p:spPr bwMode="auto">
          <a:xfrm>
            <a:off x="5014913" y="2384425"/>
            <a:ext cx="463550" cy="1009650"/>
          </a:xfrm>
          <a:custGeom>
            <a:avLst/>
            <a:gdLst>
              <a:gd name="T0" fmla="*/ 0 w 292"/>
              <a:gd name="T1" fmla="*/ 0 h 636"/>
              <a:gd name="T2" fmla="*/ 2147483647 w 292"/>
              <a:gd name="T3" fmla="*/ 0 h 636"/>
              <a:gd name="T4" fmla="*/ 2147483647 w 292"/>
              <a:gd name="T5" fmla="*/ 2147483647 h 636"/>
              <a:gd name="T6" fmla="*/ 2147483647 w 292"/>
              <a:gd name="T7" fmla="*/ 2147483647 h 636"/>
              <a:gd name="T8" fmla="*/ 0 60000 65536"/>
              <a:gd name="T9" fmla="*/ 0 60000 65536"/>
              <a:gd name="T10" fmla="*/ 0 60000 65536"/>
              <a:gd name="T11" fmla="*/ 0 60000 65536"/>
              <a:gd name="T12" fmla="*/ 0 w 292"/>
              <a:gd name="T13" fmla="*/ 0 h 636"/>
              <a:gd name="T14" fmla="*/ 292 w 292"/>
              <a:gd name="T15" fmla="*/ 636 h 6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2" h="636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" name="Group 135">
            <a:extLst>
              <a:ext uri="{FF2B5EF4-FFF2-40B4-BE49-F238E27FC236}">
                <a16:creationId xmlns:a16="http://schemas.microsoft.com/office/drawing/2014/main" id="{E1D24456-33F0-974F-98A9-980ED11BC72E}"/>
              </a:ext>
            </a:extLst>
          </p:cNvPr>
          <p:cNvGrpSpPr>
            <a:grpSpLocks/>
          </p:cNvGrpSpPr>
          <p:nvPr/>
        </p:nvGrpSpPr>
        <p:grpSpPr bwMode="auto">
          <a:xfrm>
            <a:off x="777875" y="2441575"/>
            <a:ext cx="3117850" cy="1611313"/>
            <a:chOff x="490" y="1538"/>
            <a:chExt cx="1964" cy="1015"/>
          </a:xfrm>
        </p:grpSpPr>
        <p:sp>
          <p:nvSpPr>
            <p:cNvPr id="38958" name="Text Box 124">
              <a:extLst>
                <a:ext uri="{FF2B5EF4-FFF2-40B4-BE49-F238E27FC236}">
                  <a16:creationId xmlns:a16="http://schemas.microsoft.com/office/drawing/2014/main" id="{A497BE46-E0AA-5547-8417-D1C74EF85B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" y="2102"/>
              <a:ext cx="1809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voice, data transmitted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at different frequencies over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>
                  <a:solidFill>
                    <a:srgbClr val="CC0000"/>
                  </a:solidFill>
                </a:rPr>
                <a:t>dedicated </a:t>
              </a:r>
              <a:r>
                <a:rPr lang="en-US" altLang="en-US" sz="1600" i="1"/>
                <a:t>line to central office</a:t>
              </a:r>
            </a:p>
          </p:txBody>
        </p:sp>
        <p:sp>
          <p:nvSpPr>
            <p:cNvPr id="38959" name="Line 125">
              <a:extLst>
                <a:ext uri="{FF2B5EF4-FFF2-40B4-BE49-F238E27FC236}">
                  <a16:creationId xmlns:a16="http://schemas.microsoft.com/office/drawing/2014/main" id="{13F41640-C5C3-BD4A-A782-1B23327B5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1538"/>
              <a:ext cx="361" cy="58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4384" name="Rectangle 52">
            <a:extLst>
              <a:ext uri="{FF2B5EF4-FFF2-40B4-BE49-F238E27FC236}">
                <a16:creationId xmlns:a16="http://schemas.microsoft.com/office/drawing/2014/main" id="{F3D778FB-057B-574A-B539-C811B155E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95738"/>
            <a:ext cx="9118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38188" indent="-2809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7763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</a:pPr>
            <a:endParaRPr lang="en-US" altLang="en-US">
              <a:solidFill>
                <a:srgbClr val="FF0000"/>
              </a:solidFill>
              <a:latin typeface="Comic Sans MS" panose="030F0902030302020204" pitchFamily="66" charset="0"/>
            </a:endParaRP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>
                <a:latin typeface="Gill Sans MT" panose="020B0502020104020203" pitchFamily="34" charset="77"/>
              </a:rPr>
              <a:t>use </a:t>
            </a:r>
            <a:r>
              <a:rPr lang="en-US" altLang="en-US" i="1">
                <a:solidFill>
                  <a:srgbClr val="CC0000"/>
                </a:solidFill>
                <a:latin typeface="Gill Sans MT" panose="020B0502020104020203" pitchFamily="34" charset="77"/>
              </a:rPr>
              <a:t>existing</a:t>
            </a:r>
            <a:r>
              <a:rPr lang="en-US" altLang="en-US">
                <a:latin typeface="Gill Sans MT" panose="020B0502020104020203" pitchFamily="34" charset="77"/>
              </a:rPr>
              <a:t> telephone line to central office DSLAM</a:t>
            </a:r>
          </a:p>
          <a:p>
            <a:pPr lvl="2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</a:pPr>
            <a:r>
              <a:rPr lang="en-US" altLang="en-US">
                <a:latin typeface="Gill Sans MT" panose="020B0502020104020203" pitchFamily="34" charset="77"/>
              </a:rPr>
              <a:t>data over DSL phone line goes to Internet</a:t>
            </a:r>
          </a:p>
          <a:p>
            <a:pPr lvl="2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</a:pPr>
            <a:r>
              <a:rPr lang="en-US" altLang="en-US">
                <a:latin typeface="Gill Sans MT" panose="020B0502020104020203" pitchFamily="34" charset="77"/>
              </a:rPr>
              <a:t>voice over DSL phone line goes to telephone net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>
                <a:latin typeface="Gill Sans MT" panose="020B0502020104020203" pitchFamily="34" charset="77"/>
              </a:rPr>
              <a:t>&lt; 2.5 Mbps upstream transmission rate (typically &lt; 1 Mbps)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>
                <a:latin typeface="Gill Sans MT" panose="020B0502020104020203" pitchFamily="34" charset="77"/>
              </a:rPr>
              <a:t>&lt; 24 Mbps downstream transmission rate (typically &lt; 10 Mbps)</a:t>
            </a:r>
          </a:p>
        </p:txBody>
      </p:sp>
      <p:sp>
        <p:nvSpPr>
          <p:cNvPr id="38934" name="Rectangle 90">
            <a:extLst>
              <a:ext uri="{FF2B5EF4-FFF2-40B4-BE49-F238E27FC236}">
                <a16:creationId xmlns:a16="http://schemas.microsoft.com/office/drawing/2014/main" id="{98AD9601-5146-5E4D-8A81-11AA4F9EF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250" y="1814513"/>
            <a:ext cx="1978025" cy="1395412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8935" name="Line 7">
            <a:extLst>
              <a:ext uri="{FF2B5EF4-FFF2-40B4-BE49-F238E27FC236}">
                <a16:creationId xmlns:a16="http://schemas.microsoft.com/office/drawing/2014/main" id="{46B91EAB-79CF-9945-B227-87E6D44634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24025" y="2365375"/>
            <a:ext cx="3651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8936" name="Text Box 39">
            <a:extLst>
              <a:ext uri="{FF2B5EF4-FFF2-40B4-BE49-F238E27FC236}">
                <a16:creationId xmlns:a16="http://schemas.microsoft.com/office/drawing/2014/main" id="{713A9935-E0BF-AA47-9848-5248FF884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5963" y="2471738"/>
            <a:ext cx="774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400"/>
              <a:t>DSL</a:t>
            </a:r>
          </a:p>
          <a:p>
            <a:pPr algn="ctr">
              <a:lnSpc>
                <a:spcPct val="80000"/>
              </a:lnSpc>
            </a:pPr>
            <a:r>
              <a:rPr lang="en-US" altLang="en-US" sz="1400"/>
              <a:t>modem</a:t>
            </a:r>
          </a:p>
        </p:txBody>
      </p:sp>
      <p:sp>
        <p:nvSpPr>
          <p:cNvPr id="38937" name="Text Box 41">
            <a:extLst>
              <a:ext uri="{FF2B5EF4-FFF2-40B4-BE49-F238E27FC236}">
                <a16:creationId xmlns:a16="http://schemas.microsoft.com/office/drawing/2014/main" id="{B733A567-9C34-564E-ACA2-202B2FE8D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3825" y="2495550"/>
            <a:ext cx="7064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400"/>
              <a:t>splitter</a:t>
            </a:r>
          </a:p>
        </p:txBody>
      </p:sp>
      <p:grpSp>
        <p:nvGrpSpPr>
          <p:cNvPr id="38938" name="Group 94">
            <a:extLst>
              <a:ext uri="{FF2B5EF4-FFF2-40B4-BE49-F238E27FC236}">
                <a16:creationId xmlns:a16="http://schemas.microsoft.com/office/drawing/2014/main" id="{A4EC167E-0700-264E-AA30-892A0F37DE1C}"/>
              </a:ext>
            </a:extLst>
          </p:cNvPr>
          <p:cNvGrpSpPr>
            <a:grpSpLocks/>
          </p:cNvGrpSpPr>
          <p:nvPr/>
        </p:nvGrpSpPr>
        <p:grpSpPr bwMode="auto">
          <a:xfrm>
            <a:off x="2079625" y="2252663"/>
            <a:ext cx="614363" cy="220662"/>
            <a:chOff x="322" y="890"/>
            <a:chExt cx="872" cy="339"/>
          </a:xfrm>
        </p:grpSpPr>
        <p:sp>
          <p:nvSpPr>
            <p:cNvPr id="38952" name="Rectangle 95">
              <a:extLst>
                <a:ext uri="{FF2B5EF4-FFF2-40B4-BE49-F238E27FC236}">
                  <a16:creationId xmlns:a16="http://schemas.microsoft.com/office/drawing/2014/main" id="{95F14C9A-629F-FE40-AE0E-00278D5CE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8953" name="Rectangle 96">
              <a:extLst>
                <a:ext uri="{FF2B5EF4-FFF2-40B4-BE49-F238E27FC236}">
                  <a16:creationId xmlns:a16="http://schemas.microsoft.com/office/drawing/2014/main" id="{4FF94E1D-F2B5-EE4E-8029-A75365B4F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8954" name="Rectangle 97">
              <a:extLst>
                <a:ext uri="{FF2B5EF4-FFF2-40B4-BE49-F238E27FC236}">
                  <a16:creationId xmlns:a16="http://schemas.microsoft.com/office/drawing/2014/main" id="{A0B15E3D-6A09-C041-99DF-2509BF187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8955" name="Rectangle 98">
              <a:extLst>
                <a:ext uri="{FF2B5EF4-FFF2-40B4-BE49-F238E27FC236}">
                  <a16:creationId xmlns:a16="http://schemas.microsoft.com/office/drawing/2014/main" id="{A80638C0-9026-144D-91FD-1D3E93BB7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8956" name="Rectangle 99">
              <a:extLst>
                <a:ext uri="{FF2B5EF4-FFF2-40B4-BE49-F238E27FC236}">
                  <a16:creationId xmlns:a16="http://schemas.microsoft.com/office/drawing/2014/main" id="{17AD8720-9F09-6543-93A7-CF0E6BECB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8957" name="AutoShape 100">
              <a:extLst>
                <a:ext uri="{FF2B5EF4-FFF2-40B4-BE49-F238E27FC236}">
                  <a16:creationId xmlns:a16="http://schemas.microsoft.com/office/drawing/2014/main" id="{8201D6E4-8A40-C747-A740-2D8E49421A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8939" name="AutoShape 102">
            <a:extLst>
              <a:ext uri="{FF2B5EF4-FFF2-40B4-BE49-F238E27FC236}">
                <a16:creationId xmlns:a16="http://schemas.microsoft.com/office/drawing/2014/main" id="{8E5C52F3-423E-F644-87DB-233F33B69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675" y="1403350"/>
            <a:ext cx="2498725" cy="468313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8940" name="Rectangle 103">
            <a:extLst>
              <a:ext uri="{FF2B5EF4-FFF2-40B4-BE49-F238E27FC236}">
                <a16:creationId xmlns:a16="http://schemas.microsoft.com/office/drawing/2014/main" id="{61351A2A-F1BC-F047-8052-E3E8574DD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2303463"/>
            <a:ext cx="166688" cy="144462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8941" name="Freeform 104">
            <a:extLst>
              <a:ext uri="{FF2B5EF4-FFF2-40B4-BE49-F238E27FC236}">
                <a16:creationId xmlns:a16="http://schemas.microsoft.com/office/drawing/2014/main" id="{E97A8125-4AE3-004E-ABF4-A18D6A999448}"/>
              </a:ext>
            </a:extLst>
          </p:cNvPr>
          <p:cNvSpPr>
            <a:spLocks/>
          </p:cNvSpPr>
          <p:nvPr/>
        </p:nvSpPr>
        <p:spPr bwMode="auto">
          <a:xfrm>
            <a:off x="2409825" y="1858963"/>
            <a:ext cx="604838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8942" name="Object 3">
            <a:extLst>
              <a:ext uri="{FF2B5EF4-FFF2-40B4-BE49-F238E27FC236}">
                <a16:creationId xmlns:a16="http://schemas.microsoft.com/office/drawing/2014/main" id="{47BB166D-E1DB-6B43-B9F1-EC7C59D149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0100" y="1655763"/>
          <a:ext cx="4905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69" name="Clip" r:id="rId4" imgW="9131300" imgH="6438900" progId="MS_ClipArt_Gallery.2">
                  <p:embed/>
                </p:oleObj>
              </mc:Choice>
              <mc:Fallback>
                <p:oleObj name="Clip" r:id="rId4" imgW="9131300" imgH="6438900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0100" y="1655763"/>
                        <a:ext cx="49053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43" name="Line 130">
            <a:extLst>
              <a:ext uri="{FF2B5EF4-FFF2-40B4-BE49-F238E27FC236}">
                <a16:creationId xmlns:a16="http://schemas.microsoft.com/office/drawing/2014/main" id="{0B7E30FB-9981-5344-827C-46D2F1993C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97163" y="2365375"/>
            <a:ext cx="239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44" name="AutoShape 131">
            <a:extLst>
              <a:ext uri="{FF2B5EF4-FFF2-40B4-BE49-F238E27FC236}">
                <a16:creationId xmlns:a16="http://schemas.microsoft.com/office/drawing/2014/main" id="{E4A62B17-2508-1B46-8ADF-A7288CBC9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0" y="1703388"/>
            <a:ext cx="1206500" cy="261937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5" name="Group 136">
            <a:extLst>
              <a:ext uri="{FF2B5EF4-FFF2-40B4-BE49-F238E27FC236}">
                <a16:creationId xmlns:a16="http://schemas.microsoft.com/office/drawing/2014/main" id="{3AC0CF03-EFF8-134E-94B8-52B05346DBA9}"/>
              </a:ext>
            </a:extLst>
          </p:cNvPr>
          <p:cNvGrpSpPr>
            <a:grpSpLocks/>
          </p:cNvGrpSpPr>
          <p:nvPr/>
        </p:nvGrpSpPr>
        <p:grpSpPr bwMode="auto">
          <a:xfrm>
            <a:off x="3678238" y="2867025"/>
            <a:ext cx="1323975" cy="1174750"/>
            <a:chOff x="2317" y="1806"/>
            <a:chExt cx="834" cy="740"/>
          </a:xfrm>
        </p:grpSpPr>
        <p:sp>
          <p:nvSpPr>
            <p:cNvPr id="38950" name="Line 132">
              <a:extLst>
                <a:ext uri="{FF2B5EF4-FFF2-40B4-BE49-F238E27FC236}">
                  <a16:creationId xmlns:a16="http://schemas.microsoft.com/office/drawing/2014/main" id="{CFE7FF82-4C1C-B841-89FF-C91F073F5D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1" y="1806"/>
              <a:ext cx="268" cy="4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51" name="Text Box 133">
              <a:extLst>
                <a:ext uri="{FF2B5EF4-FFF2-40B4-BE49-F238E27FC236}">
                  <a16:creationId xmlns:a16="http://schemas.microsoft.com/office/drawing/2014/main" id="{7E5F6D27-7834-8742-8AC7-DBE87075E8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7" y="2226"/>
              <a:ext cx="834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DSL access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multiplexer</a:t>
              </a:r>
            </a:p>
          </p:txBody>
        </p:sp>
      </p:grpSp>
      <p:grpSp>
        <p:nvGrpSpPr>
          <p:cNvPr id="38946" name="Group 141">
            <a:extLst>
              <a:ext uri="{FF2B5EF4-FFF2-40B4-BE49-F238E27FC236}">
                <a16:creationId xmlns:a16="http://schemas.microsoft.com/office/drawing/2014/main" id="{A0569D56-BDA9-B343-AD5D-75D7827380C1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2043113"/>
            <a:ext cx="642938" cy="644525"/>
            <a:chOff x="-44" y="1473"/>
            <a:chExt cx="981" cy="1105"/>
          </a:xfrm>
        </p:grpSpPr>
        <p:pic>
          <p:nvPicPr>
            <p:cNvPr id="38948" name="Picture 142" descr="desktop_computer_stylized_medium">
              <a:extLst>
                <a:ext uri="{FF2B5EF4-FFF2-40B4-BE49-F238E27FC236}">
                  <a16:creationId xmlns:a16="http://schemas.microsoft.com/office/drawing/2014/main" id="{9ABBD42A-6D7B-3C42-A746-B9FB9CC9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49" name="Freeform 143">
              <a:extLst>
                <a:ext uri="{FF2B5EF4-FFF2-40B4-BE49-F238E27FC236}">
                  <a16:creationId xmlns:a16="http://schemas.microsoft.com/office/drawing/2014/main" id="{2186BF7B-42B3-7B4C-AA6B-C70270F3DBC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8127 w 356"/>
                <a:gd name="T3" fmla="*/ 4362 h 368"/>
                <a:gd name="T4" fmla="*/ 68956 w 356"/>
                <a:gd name="T5" fmla="*/ 90881 h 368"/>
                <a:gd name="T6" fmla="*/ 15197 w 356"/>
                <a:gd name="T7" fmla="*/ 11365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8947" name="Slide Number Placeholder 3">
            <a:extLst>
              <a:ext uri="{FF2B5EF4-FFF2-40B4-BE49-F238E27FC236}">
                <a16:creationId xmlns:a16="http://schemas.microsoft.com/office/drawing/2014/main" id="{583004F4-D1B0-DE4F-8951-F11DB48E8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C147A320-E40C-984B-BB48-B3F100952A77}" type="slidenum">
              <a:rPr lang="en-US" altLang="en-US" sz="1200">
                <a:latin typeface="Tahoma" panose="020B0604030504040204" pitchFamily="34" charset="0"/>
              </a:rPr>
              <a:pPr/>
              <a:t>13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38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7" name="Group 2">
            <a:extLst>
              <a:ext uri="{FF2B5EF4-FFF2-40B4-BE49-F238E27FC236}">
                <a16:creationId xmlns:a16="http://schemas.microsoft.com/office/drawing/2014/main" id="{A7A2D040-D0E5-3E48-880A-EB2F12CEBE17}"/>
              </a:ext>
            </a:extLst>
          </p:cNvPr>
          <p:cNvGrpSpPr>
            <a:grpSpLocks/>
          </p:cNvGrpSpPr>
          <p:nvPr/>
        </p:nvGrpSpPr>
        <p:grpSpPr bwMode="auto">
          <a:xfrm>
            <a:off x="5143500" y="2905125"/>
            <a:ext cx="2178050" cy="1147763"/>
            <a:chOff x="5143500" y="2905125"/>
            <a:chExt cx="2178050" cy="1147763"/>
          </a:xfrm>
        </p:grpSpPr>
        <p:grpSp>
          <p:nvGrpSpPr>
            <p:cNvPr id="40071" name="Group 128">
              <a:extLst>
                <a:ext uri="{FF2B5EF4-FFF2-40B4-BE49-F238E27FC236}">
                  <a16:creationId xmlns:a16="http://schemas.microsoft.com/office/drawing/2014/main" id="{656070FF-C7FB-1D4F-B1EC-3FC03FBB6E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3500" y="2905125"/>
              <a:ext cx="2178050" cy="1147763"/>
              <a:chOff x="3240" y="1830"/>
              <a:chExt cx="1372" cy="723"/>
            </a:xfrm>
          </p:grpSpPr>
          <p:sp>
            <p:nvSpPr>
              <p:cNvPr id="40112" name="Freeform 129">
                <a:extLst>
                  <a:ext uri="{FF2B5EF4-FFF2-40B4-BE49-F238E27FC236}">
                    <a16:creationId xmlns:a16="http://schemas.microsoft.com/office/drawing/2014/main" id="{4428E6FA-1FC6-F14F-B0CE-5105A38ACD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0" y="1830"/>
                <a:ext cx="1372" cy="723"/>
              </a:xfrm>
              <a:custGeom>
                <a:avLst/>
                <a:gdLst>
                  <a:gd name="T0" fmla="*/ 15612176 w 765"/>
                  <a:gd name="T1" fmla="*/ 35266 h 459"/>
                  <a:gd name="T2" fmla="*/ 10625555 w 765"/>
                  <a:gd name="T3" fmla="*/ 248674 h 459"/>
                  <a:gd name="T4" fmla="*/ 3526955 w 765"/>
                  <a:gd name="T5" fmla="*/ 357197 h 459"/>
                  <a:gd name="T6" fmla="*/ 515994 w 765"/>
                  <a:gd name="T7" fmla="*/ 1196631 h 459"/>
                  <a:gd name="T8" fmla="*/ 6631057 w 765"/>
                  <a:gd name="T9" fmla="*/ 1580801 h 459"/>
                  <a:gd name="T10" fmla="*/ 12763354 w 765"/>
                  <a:gd name="T11" fmla="*/ 1518560 h 459"/>
                  <a:gd name="T12" fmla="*/ 21515869 w 765"/>
                  <a:gd name="T13" fmla="*/ 1580801 h 459"/>
                  <a:gd name="T14" fmla="*/ 25718674 w 765"/>
                  <a:gd name="T15" fmla="*/ 1546087 h 459"/>
                  <a:gd name="T16" fmla="*/ 27712476 w 765"/>
                  <a:gd name="T17" fmla="*/ 1325626 h 459"/>
                  <a:gd name="T18" fmla="*/ 27636971 w 765"/>
                  <a:gd name="T19" fmla="*/ 562644 h 459"/>
                  <a:gd name="T20" fmla="*/ 24389646 w 765"/>
                  <a:gd name="T21" fmla="*/ 122072 h 459"/>
                  <a:gd name="T22" fmla="*/ 15612176 w 765"/>
                  <a:gd name="T23" fmla="*/ 35266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13" name="Line 130">
                <a:extLst>
                  <a:ext uri="{FF2B5EF4-FFF2-40B4-BE49-F238E27FC236}">
                    <a16:creationId xmlns:a16="http://schemas.microsoft.com/office/drawing/2014/main" id="{7F6F94C3-CF59-3249-A28F-024082DEEB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63" y="2053"/>
                <a:ext cx="106" cy="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14" name="Line 131">
                <a:extLst>
                  <a:ext uri="{FF2B5EF4-FFF2-40B4-BE49-F238E27FC236}">
                    <a16:creationId xmlns:a16="http://schemas.microsoft.com/office/drawing/2014/main" id="{976B99BD-E53D-8849-B396-0DCCB086E2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16" y="2204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15" name="Line 132">
                <a:extLst>
                  <a:ext uri="{FF2B5EF4-FFF2-40B4-BE49-F238E27FC236}">
                    <a16:creationId xmlns:a16="http://schemas.microsoft.com/office/drawing/2014/main" id="{16BE31EC-38D2-E941-A2FE-95E9BBAA7A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63" y="2114"/>
                <a:ext cx="226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16" name="Line 133">
                <a:extLst>
                  <a:ext uri="{FF2B5EF4-FFF2-40B4-BE49-F238E27FC236}">
                    <a16:creationId xmlns:a16="http://schemas.microsoft.com/office/drawing/2014/main" id="{97D41285-2B8D-AC42-9BF8-D0B0A59403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6" y="2113"/>
                <a:ext cx="0" cy="1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17" name="Line 134">
                <a:extLst>
                  <a:ext uri="{FF2B5EF4-FFF2-40B4-BE49-F238E27FC236}">
                    <a16:creationId xmlns:a16="http://schemas.microsoft.com/office/drawing/2014/main" id="{F88A06E3-656B-EF4C-B621-36FC35B8B4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9" y="2380"/>
                <a:ext cx="1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18" name="Line 135">
                <a:extLst>
                  <a:ext uri="{FF2B5EF4-FFF2-40B4-BE49-F238E27FC236}">
                    <a16:creationId xmlns:a16="http://schemas.microsoft.com/office/drawing/2014/main" id="{D256242A-CBB8-BF47-B47F-C89B4DE6D6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5" y="2372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0119" name="Group 136">
                <a:extLst>
                  <a:ext uri="{FF2B5EF4-FFF2-40B4-BE49-F238E27FC236}">
                    <a16:creationId xmlns:a16="http://schemas.microsoft.com/office/drawing/2014/main" id="{E00AA6D5-27A9-B94E-8CE2-61D7D1560F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0" y="1969"/>
                <a:ext cx="335" cy="148"/>
                <a:chOff x="4650" y="1129"/>
                <a:chExt cx="246" cy="95"/>
              </a:xfrm>
            </p:grpSpPr>
            <p:sp>
              <p:nvSpPr>
                <p:cNvPr id="40149" name="Oval 407">
                  <a:extLst>
                    <a:ext uri="{FF2B5EF4-FFF2-40B4-BE49-F238E27FC236}">
                      <a16:creationId xmlns:a16="http://schemas.microsoft.com/office/drawing/2014/main" id="{14FEA0F4-B5EF-D347-A1F6-57A66EAB07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150" name="Rectangle 410">
                  <a:extLst>
                    <a:ext uri="{FF2B5EF4-FFF2-40B4-BE49-F238E27FC236}">
                      <a16:creationId xmlns:a16="http://schemas.microsoft.com/office/drawing/2014/main" id="{CE8186E8-C575-9C40-87D4-BE6C0D4F8E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151" name="Oval 411">
                  <a:extLst>
                    <a:ext uri="{FF2B5EF4-FFF2-40B4-BE49-F238E27FC236}">
                      <a16:creationId xmlns:a16="http://schemas.microsoft.com/office/drawing/2014/main" id="{303C82F3-449D-DC4C-B911-94495A3078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40152" name="Group 140">
                  <a:extLst>
                    <a:ext uri="{FF2B5EF4-FFF2-40B4-BE49-F238E27FC236}">
                      <a16:creationId xmlns:a16="http://schemas.microsoft.com/office/drawing/2014/main" id="{89D925D6-B858-8C48-83B3-E9A37AAE10C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155" name="Freeform 141">
                    <a:extLst>
                      <a:ext uri="{FF2B5EF4-FFF2-40B4-BE49-F238E27FC236}">
                        <a16:creationId xmlns:a16="http://schemas.microsoft.com/office/drawing/2014/main" id="{3D376C3D-D703-BD4E-A781-44BE5C284A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156" name="Freeform 142">
                    <a:extLst>
                      <a:ext uri="{FF2B5EF4-FFF2-40B4-BE49-F238E27FC236}">
                        <a16:creationId xmlns:a16="http://schemas.microsoft.com/office/drawing/2014/main" id="{3412EE7D-7977-2F4E-B50E-B056E55C71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153" name="Line 143">
                  <a:extLst>
                    <a:ext uri="{FF2B5EF4-FFF2-40B4-BE49-F238E27FC236}">
                      <a16:creationId xmlns:a16="http://schemas.microsoft.com/office/drawing/2014/main" id="{F6AA0E9D-1108-EA4D-906F-8C0F184F7F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154" name="Line 144">
                  <a:extLst>
                    <a:ext uri="{FF2B5EF4-FFF2-40B4-BE49-F238E27FC236}">
                      <a16:creationId xmlns:a16="http://schemas.microsoft.com/office/drawing/2014/main" id="{23BFE48A-82E3-9340-B57B-470FCA59B6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0120" name="Group 145">
                <a:extLst>
                  <a:ext uri="{FF2B5EF4-FFF2-40B4-BE49-F238E27FC236}">
                    <a16:creationId xmlns:a16="http://schemas.microsoft.com/office/drawing/2014/main" id="{D342DB3D-199B-1847-B4DE-1701BE203F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2" y="2284"/>
                <a:ext cx="336" cy="154"/>
                <a:chOff x="4650" y="1129"/>
                <a:chExt cx="246" cy="95"/>
              </a:xfrm>
            </p:grpSpPr>
            <p:sp>
              <p:nvSpPr>
                <p:cNvPr id="40141" name="Oval 407">
                  <a:extLst>
                    <a:ext uri="{FF2B5EF4-FFF2-40B4-BE49-F238E27FC236}">
                      <a16:creationId xmlns:a16="http://schemas.microsoft.com/office/drawing/2014/main" id="{D9E6D2D9-AC0D-CE47-847C-C78BC91F12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142" name="Rectangle 410">
                  <a:extLst>
                    <a:ext uri="{FF2B5EF4-FFF2-40B4-BE49-F238E27FC236}">
                      <a16:creationId xmlns:a16="http://schemas.microsoft.com/office/drawing/2014/main" id="{7CAA8A09-EBDE-E443-866B-4C094A5D23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143" name="Oval 411">
                  <a:extLst>
                    <a:ext uri="{FF2B5EF4-FFF2-40B4-BE49-F238E27FC236}">
                      <a16:creationId xmlns:a16="http://schemas.microsoft.com/office/drawing/2014/main" id="{86D9E620-F723-764D-9DCE-AA6FBD6513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40144" name="Group 149">
                  <a:extLst>
                    <a:ext uri="{FF2B5EF4-FFF2-40B4-BE49-F238E27FC236}">
                      <a16:creationId xmlns:a16="http://schemas.microsoft.com/office/drawing/2014/main" id="{E9DEA087-C7B0-354A-BBAD-5A52B6E4C32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147" name="Freeform 150">
                    <a:extLst>
                      <a:ext uri="{FF2B5EF4-FFF2-40B4-BE49-F238E27FC236}">
                        <a16:creationId xmlns:a16="http://schemas.microsoft.com/office/drawing/2014/main" id="{D4C9D9F6-F5ED-B249-9A3E-3586B1FAEA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148" name="Freeform 151">
                    <a:extLst>
                      <a:ext uri="{FF2B5EF4-FFF2-40B4-BE49-F238E27FC236}">
                        <a16:creationId xmlns:a16="http://schemas.microsoft.com/office/drawing/2014/main" id="{BE663E87-7DF2-624E-A81F-4D42FABE24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145" name="Line 152">
                  <a:extLst>
                    <a:ext uri="{FF2B5EF4-FFF2-40B4-BE49-F238E27FC236}">
                      <a16:creationId xmlns:a16="http://schemas.microsoft.com/office/drawing/2014/main" id="{D55C7691-073B-8540-91C2-A69F7221A9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146" name="Line 153">
                  <a:extLst>
                    <a:ext uri="{FF2B5EF4-FFF2-40B4-BE49-F238E27FC236}">
                      <a16:creationId xmlns:a16="http://schemas.microsoft.com/office/drawing/2014/main" id="{8137304E-C2B2-C943-86F4-7EE8E156D8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0121" name="Group 154">
                <a:extLst>
                  <a:ext uri="{FF2B5EF4-FFF2-40B4-BE49-F238E27FC236}">
                    <a16:creationId xmlns:a16="http://schemas.microsoft.com/office/drawing/2014/main" id="{0E687A7E-4D48-694F-BC8B-A6E3589EE6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43" y="2054"/>
                <a:ext cx="335" cy="149"/>
                <a:chOff x="4650" y="1129"/>
                <a:chExt cx="246" cy="95"/>
              </a:xfrm>
            </p:grpSpPr>
            <p:sp>
              <p:nvSpPr>
                <p:cNvPr id="40133" name="Oval 407">
                  <a:extLst>
                    <a:ext uri="{FF2B5EF4-FFF2-40B4-BE49-F238E27FC236}">
                      <a16:creationId xmlns:a16="http://schemas.microsoft.com/office/drawing/2014/main" id="{E5288444-C74D-2743-A6C3-9188D675DD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134" name="Rectangle 410">
                  <a:extLst>
                    <a:ext uri="{FF2B5EF4-FFF2-40B4-BE49-F238E27FC236}">
                      <a16:creationId xmlns:a16="http://schemas.microsoft.com/office/drawing/2014/main" id="{169C95A5-75E8-2E4B-96DD-5370046647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135" name="Oval 411">
                  <a:extLst>
                    <a:ext uri="{FF2B5EF4-FFF2-40B4-BE49-F238E27FC236}">
                      <a16:creationId xmlns:a16="http://schemas.microsoft.com/office/drawing/2014/main" id="{3A997CD2-0C0B-B948-B958-A05BD0685D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40136" name="Group 158">
                  <a:extLst>
                    <a:ext uri="{FF2B5EF4-FFF2-40B4-BE49-F238E27FC236}">
                      <a16:creationId xmlns:a16="http://schemas.microsoft.com/office/drawing/2014/main" id="{5415C335-6822-0C49-AB0B-556B4FFEDAB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139" name="Freeform 159">
                    <a:extLst>
                      <a:ext uri="{FF2B5EF4-FFF2-40B4-BE49-F238E27FC236}">
                        <a16:creationId xmlns:a16="http://schemas.microsoft.com/office/drawing/2014/main" id="{C89C7364-759A-EE47-9157-524AA66C8C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140" name="Freeform 160">
                    <a:extLst>
                      <a:ext uri="{FF2B5EF4-FFF2-40B4-BE49-F238E27FC236}">
                        <a16:creationId xmlns:a16="http://schemas.microsoft.com/office/drawing/2014/main" id="{25317BBA-CC90-9448-9E15-405130CFA9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137" name="Line 161">
                  <a:extLst>
                    <a:ext uri="{FF2B5EF4-FFF2-40B4-BE49-F238E27FC236}">
                      <a16:creationId xmlns:a16="http://schemas.microsoft.com/office/drawing/2014/main" id="{C11AEDE3-EB5E-7748-B526-CD6C4C457E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138" name="Line 162">
                  <a:extLst>
                    <a:ext uri="{FF2B5EF4-FFF2-40B4-BE49-F238E27FC236}">
                      <a16:creationId xmlns:a16="http://schemas.microsoft.com/office/drawing/2014/main" id="{3F45F48C-51F1-2741-A05E-008E78305A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0122" name="Group 163">
                <a:extLst>
                  <a:ext uri="{FF2B5EF4-FFF2-40B4-BE49-F238E27FC236}">
                    <a16:creationId xmlns:a16="http://schemas.microsoft.com/office/drawing/2014/main" id="{91ADBA66-2E67-D544-AC81-4629E3FB94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2" y="2284"/>
                <a:ext cx="336" cy="148"/>
                <a:chOff x="4650" y="1129"/>
                <a:chExt cx="246" cy="95"/>
              </a:xfrm>
            </p:grpSpPr>
            <p:sp>
              <p:nvSpPr>
                <p:cNvPr id="40125" name="Oval 407">
                  <a:extLst>
                    <a:ext uri="{FF2B5EF4-FFF2-40B4-BE49-F238E27FC236}">
                      <a16:creationId xmlns:a16="http://schemas.microsoft.com/office/drawing/2014/main" id="{8DAD072A-7528-C942-9C6F-4CE73FFB09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126" name="Rectangle 410">
                  <a:extLst>
                    <a:ext uri="{FF2B5EF4-FFF2-40B4-BE49-F238E27FC236}">
                      <a16:creationId xmlns:a16="http://schemas.microsoft.com/office/drawing/2014/main" id="{F0FD9EA0-A3F5-1640-9E45-F1D7DDF9CD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127" name="Oval 411">
                  <a:extLst>
                    <a:ext uri="{FF2B5EF4-FFF2-40B4-BE49-F238E27FC236}">
                      <a16:creationId xmlns:a16="http://schemas.microsoft.com/office/drawing/2014/main" id="{FFB36802-30DE-B94C-A3E2-2A9D00C8BA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40128" name="Group 167">
                  <a:extLst>
                    <a:ext uri="{FF2B5EF4-FFF2-40B4-BE49-F238E27FC236}">
                      <a16:creationId xmlns:a16="http://schemas.microsoft.com/office/drawing/2014/main" id="{813B768E-ED74-FE45-9E3F-B2B7790E5AB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131" name="Freeform 168">
                    <a:extLst>
                      <a:ext uri="{FF2B5EF4-FFF2-40B4-BE49-F238E27FC236}">
                        <a16:creationId xmlns:a16="http://schemas.microsoft.com/office/drawing/2014/main" id="{D1CE4A7A-74D8-984F-BF8E-76AA7E9AFB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132" name="Freeform 169">
                    <a:extLst>
                      <a:ext uri="{FF2B5EF4-FFF2-40B4-BE49-F238E27FC236}">
                        <a16:creationId xmlns:a16="http://schemas.microsoft.com/office/drawing/2014/main" id="{041E4B05-2A65-E644-91EB-A678D284DD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129" name="Line 170">
                  <a:extLst>
                    <a:ext uri="{FF2B5EF4-FFF2-40B4-BE49-F238E27FC236}">
                      <a16:creationId xmlns:a16="http://schemas.microsoft.com/office/drawing/2014/main" id="{4C4D4284-ACB2-8544-B227-AED3E3F1A6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130" name="Line 171">
                  <a:extLst>
                    <a:ext uri="{FF2B5EF4-FFF2-40B4-BE49-F238E27FC236}">
                      <a16:creationId xmlns:a16="http://schemas.microsoft.com/office/drawing/2014/main" id="{FE7F9545-0821-B74C-B3F5-3F347318B5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0123" name="Line 172">
                <a:extLst>
                  <a:ext uri="{FF2B5EF4-FFF2-40B4-BE49-F238E27FC236}">
                    <a16:creationId xmlns:a16="http://schemas.microsoft.com/office/drawing/2014/main" id="{FC1CD414-2705-2949-9451-F0B28B165B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2370"/>
                <a:ext cx="153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24" name="Text Box 580">
                <a:extLst>
                  <a:ext uri="{FF2B5EF4-FFF2-40B4-BE49-F238E27FC236}">
                    <a16:creationId xmlns:a16="http://schemas.microsoft.com/office/drawing/2014/main" id="{4E94FCFF-780D-9549-BD1A-839CEA0E86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31" y="1988"/>
                <a:ext cx="34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/>
                  <a:t>ISP</a:t>
                </a:r>
              </a:p>
            </p:txBody>
          </p:sp>
        </p:grpSp>
        <p:grpSp>
          <p:nvGrpSpPr>
            <p:cNvPr id="40072" name="Group 347">
              <a:extLst>
                <a:ext uri="{FF2B5EF4-FFF2-40B4-BE49-F238E27FC236}">
                  <a16:creationId xmlns:a16="http://schemas.microsoft.com/office/drawing/2014/main" id="{1797EA7D-CF35-B645-9D7B-4302C34824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50519" y="3250491"/>
              <a:ext cx="569188" cy="269566"/>
              <a:chOff x="1871277" y="1576300"/>
              <a:chExt cx="1128371" cy="437861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0E74897B-C5A0-204D-8EE2-F1C92B8EB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3172" y="1696067"/>
                <a:ext cx="1126660" cy="317169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7A334B35-7506-124D-9CD7-FEF1917B23F4}"/>
                  </a:ext>
                </a:extLst>
              </p:cNvPr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90828B0F-2613-9841-A8F7-BEFD86614A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0026" y="1577452"/>
                <a:ext cx="1126660" cy="31716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25C4B120-ED3A-9442-A23C-219BE5438093}"/>
                  </a:ext>
                </a:extLst>
              </p:cNvPr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882749B3-CD14-B34C-912C-DB39FA86A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911" y="1634181"/>
                <a:ext cx="660890" cy="110881"/>
              </a:xfrm>
              <a:custGeom>
                <a:avLst/>
                <a:gdLst>
                  <a:gd name="T0" fmla="*/ 0 w 3723451"/>
                  <a:gd name="T1" fmla="*/ 27127 h 932950"/>
                  <a:gd name="T2" fmla="*/ 116288 w 3723451"/>
                  <a:gd name="T3" fmla="*/ 320 h 932950"/>
                  <a:gd name="T4" fmla="*/ 329389 w 3723451"/>
                  <a:gd name="T5" fmla="*/ 61869 h 932950"/>
                  <a:gd name="T6" fmla="*/ 532690 w 3723451"/>
                  <a:gd name="T7" fmla="*/ 0 h 932950"/>
                  <a:gd name="T8" fmla="*/ 660890 w 3723451"/>
                  <a:gd name="T9" fmla="*/ 24620 h 932950"/>
                  <a:gd name="T10" fmla="*/ 565510 w 3723451"/>
                  <a:gd name="T11" fmla="*/ 54894 h 932950"/>
                  <a:gd name="T12" fmla="*/ 534801 w 3723451"/>
                  <a:gd name="T13" fmla="*/ 46732 h 932950"/>
                  <a:gd name="T14" fmla="*/ 333134 w 3723451"/>
                  <a:gd name="T15" fmla="*/ 110881 h 932950"/>
                  <a:gd name="T16" fmla="*/ 126307 w 3723451"/>
                  <a:gd name="T17" fmla="*/ 49092 h 932950"/>
                  <a:gd name="T18" fmla="*/ 92867 w 3723451"/>
                  <a:gd name="T19" fmla="*/ 55760 h 932950"/>
                  <a:gd name="T20" fmla="*/ 0 w 3723451"/>
                  <a:gd name="T21" fmla="*/ 2712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34811B50-1706-3F40-8937-90EB60247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210" y="1727011"/>
                <a:ext cx="242325" cy="97987"/>
              </a:xfrm>
              <a:custGeom>
                <a:avLst/>
                <a:gdLst>
                  <a:gd name="T0" fmla="*/ 0 w 1366596"/>
                  <a:gd name="T1" fmla="*/ 0 h 809868"/>
                  <a:gd name="T2" fmla="*/ 242325 w 1366596"/>
                  <a:gd name="T3" fmla="*/ 75717 h 809868"/>
                  <a:gd name="T4" fmla="*/ 153391 w 1366596"/>
                  <a:gd name="T5" fmla="*/ 97987 h 809868"/>
                  <a:gd name="T6" fmla="*/ 816 w 1366596"/>
                  <a:gd name="T7" fmla="*/ 517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457182E6-A703-9F4A-BDF5-B5235891F9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323" y="1729590"/>
                <a:ext cx="239179" cy="97987"/>
              </a:xfrm>
              <a:custGeom>
                <a:avLst/>
                <a:gdLst>
                  <a:gd name="T0" fmla="*/ 235914 w 1348191"/>
                  <a:gd name="T1" fmla="*/ 0 h 791462"/>
                  <a:gd name="T2" fmla="*/ 239179 w 1348191"/>
                  <a:gd name="T3" fmla="*/ 47284 h 791462"/>
                  <a:gd name="T4" fmla="*/ 86529 w 1348191"/>
                  <a:gd name="T5" fmla="*/ 97987 h 791462"/>
                  <a:gd name="T6" fmla="*/ 0 w 1348191"/>
                  <a:gd name="T7" fmla="*/ 75769 h 791462"/>
                  <a:gd name="T8" fmla="*/ 23591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5A50A965-A5C6-244E-8293-4BAD34D096E1}"/>
                  </a:ext>
                </a:extLst>
              </p:cNvPr>
              <p:cNvCxnSpPr>
                <a:cxnSpLocks noChangeShapeType="1"/>
                <a:endCxn id="184" idx="2"/>
              </p:cNvCxnSpPr>
              <p:nvPr/>
            </p:nvCxnSpPr>
            <p:spPr bwMode="auto">
              <a:xfrm flipH="1" flipV="1">
                <a:off x="1870026" y="1737325"/>
                <a:ext cx="3146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1911DFE8-5ED9-124D-8296-F9D19C4D944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686" y="1734747"/>
                <a:ext cx="3146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0073" name="Group 347">
              <a:extLst>
                <a:ext uri="{FF2B5EF4-FFF2-40B4-BE49-F238E27FC236}">
                  <a16:creationId xmlns:a16="http://schemas.microsoft.com/office/drawing/2014/main" id="{97EFB401-BDF3-144C-B22B-EAEF86BA3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3219" y="3606091"/>
              <a:ext cx="569188" cy="269566"/>
              <a:chOff x="1871277" y="1576300"/>
              <a:chExt cx="1128371" cy="437861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2A9E9233-4498-9C45-A006-C4F8D43928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3172" y="1696067"/>
                <a:ext cx="1126660" cy="317169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095DBBA8-6EDA-C648-B9F3-1D2E6CF133CF}"/>
                  </a:ext>
                </a:extLst>
              </p:cNvPr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160BB6F4-8F2F-F249-A2A1-C218E2B73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0026" y="1577452"/>
                <a:ext cx="1126660" cy="31716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3AB37967-9531-1240-81E2-5C5E71470998}"/>
                  </a:ext>
                </a:extLst>
              </p:cNvPr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1BCBFE9B-77EF-A746-834A-32B19B796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911" y="1634181"/>
                <a:ext cx="660890" cy="110881"/>
              </a:xfrm>
              <a:custGeom>
                <a:avLst/>
                <a:gdLst>
                  <a:gd name="T0" fmla="*/ 0 w 3723451"/>
                  <a:gd name="T1" fmla="*/ 27127 h 932950"/>
                  <a:gd name="T2" fmla="*/ 116288 w 3723451"/>
                  <a:gd name="T3" fmla="*/ 320 h 932950"/>
                  <a:gd name="T4" fmla="*/ 329389 w 3723451"/>
                  <a:gd name="T5" fmla="*/ 61869 h 932950"/>
                  <a:gd name="T6" fmla="*/ 532690 w 3723451"/>
                  <a:gd name="T7" fmla="*/ 0 h 932950"/>
                  <a:gd name="T8" fmla="*/ 660890 w 3723451"/>
                  <a:gd name="T9" fmla="*/ 24620 h 932950"/>
                  <a:gd name="T10" fmla="*/ 565510 w 3723451"/>
                  <a:gd name="T11" fmla="*/ 54894 h 932950"/>
                  <a:gd name="T12" fmla="*/ 534801 w 3723451"/>
                  <a:gd name="T13" fmla="*/ 46732 h 932950"/>
                  <a:gd name="T14" fmla="*/ 333134 w 3723451"/>
                  <a:gd name="T15" fmla="*/ 110881 h 932950"/>
                  <a:gd name="T16" fmla="*/ 126307 w 3723451"/>
                  <a:gd name="T17" fmla="*/ 49092 h 932950"/>
                  <a:gd name="T18" fmla="*/ 92867 w 3723451"/>
                  <a:gd name="T19" fmla="*/ 55760 h 932950"/>
                  <a:gd name="T20" fmla="*/ 0 w 3723451"/>
                  <a:gd name="T21" fmla="*/ 2712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EF32F776-7443-9D48-8A54-9109ADBEA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210" y="1727011"/>
                <a:ext cx="242325" cy="97987"/>
              </a:xfrm>
              <a:custGeom>
                <a:avLst/>
                <a:gdLst>
                  <a:gd name="T0" fmla="*/ 0 w 1366596"/>
                  <a:gd name="T1" fmla="*/ 0 h 809868"/>
                  <a:gd name="T2" fmla="*/ 242325 w 1366596"/>
                  <a:gd name="T3" fmla="*/ 75717 h 809868"/>
                  <a:gd name="T4" fmla="*/ 153391 w 1366596"/>
                  <a:gd name="T5" fmla="*/ 97987 h 809868"/>
                  <a:gd name="T6" fmla="*/ 816 w 1366596"/>
                  <a:gd name="T7" fmla="*/ 517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EC91D234-C320-A041-A9F6-2A054BAAC6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323" y="1729590"/>
                <a:ext cx="239179" cy="97987"/>
              </a:xfrm>
              <a:custGeom>
                <a:avLst/>
                <a:gdLst>
                  <a:gd name="T0" fmla="*/ 235914 w 1348191"/>
                  <a:gd name="T1" fmla="*/ 0 h 791462"/>
                  <a:gd name="T2" fmla="*/ 239179 w 1348191"/>
                  <a:gd name="T3" fmla="*/ 47284 h 791462"/>
                  <a:gd name="T4" fmla="*/ 86529 w 1348191"/>
                  <a:gd name="T5" fmla="*/ 97987 h 791462"/>
                  <a:gd name="T6" fmla="*/ 0 w 1348191"/>
                  <a:gd name="T7" fmla="*/ 75769 h 791462"/>
                  <a:gd name="T8" fmla="*/ 23591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9F2F9CE-9F2F-CF44-A46E-9FBE572D2B2B}"/>
                  </a:ext>
                </a:extLst>
              </p:cNvPr>
              <p:cNvCxnSpPr>
                <a:cxnSpLocks noChangeShapeType="1"/>
                <a:endCxn id="194" idx="2"/>
              </p:cNvCxnSpPr>
              <p:nvPr/>
            </p:nvCxnSpPr>
            <p:spPr bwMode="auto">
              <a:xfrm flipH="1" flipV="1">
                <a:off x="1870026" y="1737325"/>
                <a:ext cx="3146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2BC65CCC-DE1B-EC40-B179-0D97644A82C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686" y="1734747"/>
                <a:ext cx="3146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0074" name="Group 347">
              <a:extLst>
                <a:ext uri="{FF2B5EF4-FFF2-40B4-BE49-F238E27FC236}">
                  <a16:creationId xmlns:a16="http://schemas.microsoft.com/office/drawing/2014/main" id="{DC128676-BFD4-6B40-BAB2-B632E70DB5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07744" y="3120316"/>
              <a:ext cx="569188" cy="269566"/>
              <a:chOff x="1871277" y="1576300"/>
              <a:chExt cx="1128371" cy="437861"/>
            </a:xfrm>
          </p:grpSpPr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BF95AE70-C302-2347-B34D-DEBF45ED76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3172" y="1696067"/>
                <a:ext cx="1126660" cy="317169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38F44A98-4EDF-AE44-9344-72B5BC005650}"/>
                  </a:ext>
                </a:extLst>
              </p:cNvPr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A9C525D-BDED-CA4C-9406-9248038BB9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0026" y="1577452"/>
                <a:ext cx="1126660" cy="31716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CB2059D7-D46C-524E-95DB-867AC827B4D8}"/>
                  </a:ext>
                </a:extLst>
              </p:cNvPr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F51149CF-788C-E54A-8311-E0CE59996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911" y="1634181"/>
                <a:ext cx="660890" cy="110881"/>
              </a:xfrm>
              <a:custGeom>
                <a:avLst/>
                <a:gdLst>
                  <a:gd name="T0" fmla="*/ 0 w 3723451"/>
                  <a:gd name="T1" fmla="*/ 27127 h 932950"/>
                  <a:gd name="T2" fmla="*/ 116288 w 3723451"/>
                  <a:gd name="T3" fmla="*/ 320 h 932950"/>
                  <a:gd name="T4" fmla="*/ 329389 w 3723451"/>
                  <a:gd name="T5" fmla="*/ 61869 h 932950"/>
                  <a:gd name="T6" fmla="*/ 532690 w 3723451"/>
                  <a:gd name="T7" fmla="*/ 0 h 932950"/>
                  <a:gd name="T8" fmla="*/ 660890 w 3723451"/>
                  <a:gd name="T9" fmla="*/ 24620 h 932950"/>
                  <a:gd name="T10" fmla="*/ 565510 w 3723451"/>
                  <a:gd name="T11" fmla="*/ 54894 h 932950"/>
                  <a:gd name="T12" fmla="*/ 534801 w 3723451"/>
                  <a:gd name="T13" fmla="*/ 46732 h 932950"/>
                  <a:gd name="T14" fmla="*/ 333134 w 3723451"/>
                  <a:gd name="T15" fmla="*/ 110881 h 932950"/>
                  <a:gd name="T16" fmla="*/ 126307 w 3723451"/>
                  <a:gd name="T17" fmla="*/ 49092 h 932950"/>
                  <a:gd name="T18" fmla="*/ 92867 w 3723451"/>
                  <a:gd name="T19" fmla="*/ 55760 h 932950"/>
                  <a:gd name="T20" fmla="*/ 0 w 3723451"/>
                  <a:gd name="T21" fmla="*/ 2712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0E9830C8-1F94-B144-8D9F-31316B6390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210" y="1727011"/>
                <a:ext cx="242325" cy="97987"/>
              </a:xfrm>
              <a:custGeom>
                <a:avLst/>
                <a:gdLst>
                  <a:gd name="T0" fmla="*/ 0 w 1366596"/>
                  <a:gd name="T1" fmla="*/ 0 h 809868"/>
                  <a:gd name="T2" fmla="*/ 242325 w 1366596"/>
                  <a:gd name="T3" fmla="*/ 75717 h 809868"/>
                  <a:gd name="T4" fmla="*/ 153391 w 1366596"/>
                  <a:gd name="T5" fmla="*/ 97987 h 809868"/>
                  <a:gd name="T6" fmla="*/ 816 w 1366596"/>
                  <a:gd name="T7" fmla="*/ 517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0A585CC0-A301-D24E-B395-4F22A8FCC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323" y="1729590"/>
                <a:ext cx="239179" cy="97987"/>
              </a:xfrm>
              <a:custGeom>
                <a:avLst/>
                <a:gdLst>
                  <a:gd name="T0" fmla="*/ 235914 w 1348191"/>
                  <a:gd name="T1" fmla="*/ 0 h 791462"/>
                  <a:gd name="T2" fmla="*/ 239179 w 1348191"/>
                  <a:gd name="T3" fmla="*/ 47284 h 791462"/>
                  <a:gd name="T4" fmla="*/ 86529 w 1348191"/>
                  <a:gd name="T5" fmla="*/ 97987 h 791462"/>
                  <a:gd name="T6" fmla="*/ 0 w 1348191"/>
                  <a:gd name="T7" fmla="*/ 75769 h 791462"/>
                  <a:gd name="T8" fmla="*/ 23591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C2AA75BE-046A-4149-9662-CCAD743A2B67}"/>
                  </a:ext>
                </a:extLst>
              </p:cNvPr>
              <p:cNvCxnSpPr>
                <a:cxnSpLocks noChangeShapeType="1"/>
                <a:endCxn id="204" idx="2"/>
              </p:cNvCxnSpPr>
              <p:nvPr/>
            </p:nvCxnSpPr>
            <p:spPr bwMode="auto">
              <a:xfrm flipH="1" flipV="1">
                <a:off x="1870026" y="1737325"/>
                <a:ext cx="3146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EFC0D9AA-553F-4E4A-92EC-DC67DCDD50B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686" y="1734747"/>
                <a:ext cx="3146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0075" name="Group 347">
              <a:extLst>
                <a:ext uri="{FF2B5EF4-FFF2-40B4-BE49-F238E27FC236}">
                  <a16:creationId xmlns:a16="http://schemas.microsoft.com/office/drawing/2014/main" id="{1E68AA8B-49A7-C047-8122-3D85B6B71A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7410" y="3622646"/>
              <a:ext cx="569188" cy="269566"/>
              <a:chOff x="1871277" y="1576300"/>
              <a:chExt cx="1128371" cy="437861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E8470C38-F467-FA45-A999-9DF3F2919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3860" y="1694963"/>
                <a:ext cx="1126660" cy="319747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3126B6E4-0E4D-7642-BA88-EDD3E0460B83}"/>
                  </a:ext>
                </a:extLst>
              </p:cNvPr>
              <p:cNvSpPr/>
              <p:nvPr/>
            </p:nvSpPr>
            <p:spPr bwMode="auto">
              <a:xfrm>
                <a:off x="1870712" y="1738800"/>
                <a:ext cx="1129808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E2EFF7D6-A8C1-0F4A-A57A-6A30F3B90A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0712" y="1576347"/>
                <a:ext cx="1126660" cy="31974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05877AE9-414A-CF46-8215-89924FAE61E6}"/>
                  </a:ext>
                </a:extLst>
              </p:cNvPr>
              <p:cNvSpPr/>
              <p:nvPr/>
            </p:nvSpPr>
            <p:spPr bwMode="auto">
              <a:xfrm>
                <a:off x="2160245" y="1674334"/>
                <a:ext cx="547595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AFB79366-BC48-5742-AAE0-407DF4F877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3597" y="1633076"/>
                <a:ext cx="660890" cy="110881"/>
              </a:xfrm>
              <a:custGeom>
                <a:avLst/>
                <a:gdLst>
                  <a:gd name="T0" fmla="*/ 0 w 3723451"/>
                  <a:gd name="T1" fmla="*/ 27127 h 932950"/>
                  <a:gd name="T2" fmla="*/ 116288 w 3723451"/>
                  <a:gd name="T3" fmla="*/ 320 h 932950"/>
                  <a:gd name="T4" fmla="*/ 329389 w 3723451"/>
                  <a:gd name="T5" fmla="*/ 61869 h 932950"/>
                  <a:gd name="T6" fmla="*/ 532690 w 3723451"/>
                  <a:gd name="T7" fmla="*/ 0 h 932950"/>
                  <a:gd name="T8" fmla="*/ 660890 w 3723451"/>
                  <a:gd name="T9" fmla="*/ 24620 h 932950"/>
                  <a:gd name="T10" fmla="*/ 565510 w 3723451"/>
                  <a:gd name="T11" fmla="*/ 54894 h 932950"/>
                  <a:gd name="T12" fmla="*/ 534801 w 3723451"/>
                  <a:gd name="T13" fmla="*/ 46732 h 932950"/>
                  <a:gd name="T14" fmla="*/ 333134 w 3723451"/>
                  <a:gd name="T15" fmla="*/ 110881 h 932950"/>
                  <a:gd name="T16" fmla="*/ 126307 w 3723451"/>
                  <a:gd name="T17" fmla="*/ 49092 h 932950"/>
                  <a:gd name="T18" fmla="*/ 92867 w 3723451"/>
                  <a:gd name="T19" fmla="*/ 55760 h 932950"/>
                  <a:gd name="T20" fmla="*/ 0 w 3723451"/>
                  <a:gd name="T21" fmla="*/ 2712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DC992B75-137B-DA46-B39C-92D1CDCA38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896" y="1728486"/>
                <a:ext cx="242327" cy="95408"/>
              </a:xfrm>
              <a:custGeom>
                <a:avLst/>
                <a:gdLst>
                  <a:gd name="T0" fmla="*/ 0 w 1366596"/>
                  <a:gd name="T1" fmla="*/ 0 h 809868"/>
                  <a:gd name="T2" fmla="*/ 242327 w 1366596"/>
                  <a:gd name="T3" fmla="*/ 73724 h 809868"/>
                  <a:gd name="T4" fmla="*/ 153392 w 1366596"/>
                  <a:gd name="T5" fmla="*/ 95408 h 809868"/>
                  <a:gd name="T6" fmla="*/ 816 w 1366596"/>
                  <a:gd name="T7" fmla="*/ 50415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8EDC8588-DE1B-FF42-A5D6-D8023C756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1009" y="1731063"/>
                <a:ext cx="239179" cy="95409"/>
              </a:xfrm>
              <a:custGeom>
                <a:avLst/>
                <a:gdLst>
                  <a:gd name="T0" fmla="*/ 235914 w 1348191"/>
                  <a:gd name="T1" fmla="*/ 0 h 791462"/>
                  <a:gd name="T2" fmla="*/ 239179 w 1348191"/>
                  <a:gd name="T3" fmla="*/ 46040 h 791462"/>
                  <a:gd name="T4" fmla="*/ 86529 w 1348191"/>
                  <a:gd name="T5" fmla="*/ 95409 h 791462"/>
                  <a:gd name="T6" fmla="*/ 0 w 1348191"/>
                  <a:gd name="T7" fmla="*/ 73775 h 791462"/>
                  <a:gd name="T8" fmla="*/ 23591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63060E6B-E9CA-0D45-8D43-5AE2B7635828}"/>
                  </a:ext>
                </a:extLst>
              </p:cNvPr>
              <p:cNvCxnSpPr>
                <a:cxnSpLocks noChangeShapeType="1"/>
                <a:endCxn id="214" idx="2"/>
              </p:cNvCxnSpPr>
              <p:nvPr/>
            </p:nvCxnSpPr>
            <p:spPr bwMode="auto">
              <a:xfrm flipH="1" flipV="1">
                <a:off x="1870712" y="1736221"/>
                <a:ext cx="3148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8DCE9472-F0BC-A34B-8F8F-22AF37DB81C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7372" y="1736221"/>
                <a:ext cx="3148" cy="12119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9938" name="Footer Placeholder 2">
            <a:extLst>
              <a:ext uri="{FF2B5EF4-FFF2-40B4-BE49-F238E27FC236}">
                <a16:creationId xmlns:a16="http://schemas.microsoft.com/office/drawing/2014/main" id="{6BA1CE89-BC09-ED43-86F6-70FB484FC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68858F72-E591-244B-AD35-89015364BBF7}"/>
              </a:ext>
            </a:extLst>
          </p:cNvPr>
          <p:cNvGrpSpPr>
            <a:grpSpLocks/>
          </p:cNvGrpSpPr>
          <p:nvPr/>
        </p:nvGrpSpPr>
        <p:grpSpPr bwMode="auto">
          <a:xfrm>
            <a:off x="406400" y="2290763"/>
            <a:ext cx="3092450" cy="1417637"/>
            <a:chOff x="256" y="1443"/>
            <a:chExt cx="1948" cy="893"/>
          </a:xfrm>
        </p:grpSpPr>
        <p:sp>
          <p:nvSpPr>
            <p:cNvPr id="40069" name="Text Box 6">
              <a:extLst>
                <a:ext uri="{FF2B5EF4-FFF2-40B4-BE49-F238E27FC236}">
                  <a16:creationId xmlns:a16="http://schemas.microsoft.com/office/drawing/2014/main" id="{36364A14-E354-5A43-BBE4-5342DC30D0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" y="1885"/>
              <a:ext cx="1948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data, TV transmitted at different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frequencies over </a:t>
              </a:r>
              <a:r>
                <a:rPr lang="en-US" altLang="en-US" sz="1600" i="1">
                  <a:solidFill>
                    <a:srgbClr val="CC0000"/>
                  </a:solidFill>
                </a:rPr>
                <a:t>shared </a:t>
              </a:r>
              <a:r>
                <a:rPr lang="en-US" altLang="en-US" sz="1600" i="1"/>
                <a:t>cable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distribution network</a:t>
              </a:r>
            </a:p>
          </p:txBody>
        </p:sp>
        <p:sp>
          <p:nvSpPr>
            <p:cNvPr id="40070" name="Line 7">
              <a:extLst>
                <a:ext uri="{FF2B5EF4-FFF2-40B4-BE49-F238E27FC236}">
                  <a16:creationId xmlns:a16="http://schemas.microsoft.com/office/drawing/2014/main" id="{9DD19F09-6564-5745-94DC-F76FF96067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2" y="1443"/>
              <a:ext cx="282" cy="47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940" name="Rectangle 9">
            <a:extLst>
              <a:ext uri="{FF2B5EF4-FFF2-40B4-BE49-F238E27FC236}">
                <a16:creationId xmlns:a16="http://schemas.microsoft.com/office/drawing/2014/main" id="{FA642D16-D4D2-2D44-BE61-BA6784724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" y="1651000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9941" name="Line 7">
            <a:extLst>
              <a:ext uri="{FF2B5EF4-FFF2-40B4-BE49-F238E27FC236}">
                <a16:creationId xmlns:a16="http://schemas.microsoft.com/office/drawing/2014/main" id="{900A5624-58E8-4F42-BD68-59CEB8BF38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8850" y="2201863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942" name="Text Box 39">
            <a:extLst>
              <a:ext uri="{FF2B5EF4-FFF2-40B4-BE49-F238E27FC236}">
                <a16:creationId xmlns:a16="http://schemas.microsoft.com/office/drawing/2014/main" id="{883AA79D-EBD6-B44E-9585-13ACFDEF6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775" y="2352675"/>
            <a:ext cx="774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400"/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en-US" sz="1400"/>
              <a:t>modem</a:t>
            </a:r>
          </a:p>
        </p:txBody>
      </p:sp>
      <p:sp>
        <p:nvSpPr>
          <p:cNvPr id="39943" name="Text Box 41">
            <a:extLst>
              <a:ext uri="{FF2B5EF4-FFF2-40B4-BE49-F238E27FC236}">
                <a16:creationId xmlns:a16="http://schemas.microsoft.com/office/drawing/2014/main" id="{C5AB3051-FF7C-4949-B286-A6DE02A4B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525" y="2354263"/>
            <a:ext cx="7064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400"/>
              <a:t>splitter</a:t>
            </a:r>
          </a:p>
        </p:txBody>
      </p:sp>
      <p:grpSp>
        <p:nvGrpSpPr>
          <p:cNvPr id="39944" name="Group 13">
            <a:extLst>
              <a:ext uri="{FF2B5EF4-FFF2-40B4-BE49-F238E27FC236}">
                <a16:creationId xmlns:a16="http://schemas.microsoft.com/office/drawing/2014/main" id="{1393FD98-90A0-E746-A214-42B72715DB41}"/>
              </a:ext>
            </a:extLst>
          </p:cNvPr>
          <p:cNvGrpSpPr>
            <a:grpSpLocks/>
          </p:cNvGrpSpPr>
          <p:nvPr/>
        </p:nvGrpSpPr>
        <p:grpSpPr bwMode="auto">
          <a:xfrm>
            <a:off x="1304925" y="2078038"/>
            <a:ext cx="614363" cy="220662"/>
            <a:chOff x="322" y="890"/>
            <a:chExt cx="872" cy="339"/>
          </a:xfrm>
        </p:grpSpPr>
        <p:sp>
          <p:nvSpPr>
            <p:cNvPr id="40063" name="Rectangle 14">
              <a:extLst>
                <a:ext uri="{FF2B5EF4-FFF2-40B4-BE49-F238E27FC236}">
                  <a16:creationId xmlns:a16="http://schemas.microsoft.com/office/drawing/2014/main" id="{61841152-5150-A240-947D-5E5FAAD0B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0064" name="Rectangle 15">
              <a:extLst>
                <a:ext uri="{FF2B5EF4-FFF2-40B4-BE49-F238E27FC236}">
                  <a16:creationId xmlns:a16="http://schemas.microsoft.com/office/drawing/2014/main" id="{F6F6B64C-5020-414C-A145-DC51B976A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0065" name="Rectangle 16">
              <a:extLst>
                <a:ext uri="{FF2B5EF4-FFF2-40B4-BE49-F238E27FC236}">
                  <a16:creationId xmlns:a16="http://schemas.microsoft.com/office/drawing/2014/main" id="{97134AC6-E505-9C48-BB37-8D1434FAC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0066" name="Rectangle 17">
              <a:extLst>
                <a:ext uri="{FF2B5EF4-FFF2-40B4-BE49-F238E27FC236}">
                  <a16:creationId xmlns:a16="http://schemas.microsoft.com/office/drawing/2014/main" id="{3444423A-24A8-B845-921A-8582CA7C8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0067" name="Rectangle 18">
              <a:extLst>
                <a:ext uri="{FF2B5EF4-FFF2-40B4-BE49-F238E27FC236}">
                  <a16:creationId xmlns:a16="http://schemas.microsoft.com/office/drawing/2014/main" id="{5A57C1C3-D952-6C48-A1EC-3B0BB0BE3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0068" name="AutoShape 19">
              <a:extLst>
                <a:ext uri="{FF2B5EF4-FFF2-40B4-BE49-F238E27FC236}">
                  <a16:creationId xmlns:a16="http://schemas.microsoft.com/office/drawing/2014/main" id="{E14EE455-D1DD-2145-B481-DE3BE1C96F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945" name="AutoShape 21">
            <a:extLst>
              <a:ext uri="{FF2B5EF4-FFF2-40B4-BE49-F238E27FC236}">
                <a16:creationId xmlns:a16="http://schemas.microsoft.com/office/drawing/2014/main" id="{A02131AF-0B88-D64F-9FC9-5FD5A7653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9946" name="Rectangle 22">
            <a:extLst>
              <a:ext uri="{FF2B5EF4-FFF2-40B4-BE49-F238E27FC236}">
                <a16:creationId xmlns:a16="http://schemas.microsoft.com/office/drawing/2014/main" id="{1572361E-FDBA-C441-8552-5B9BD71D2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5175" y="2139950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9947" name="Freeform 23">
            <a:extLst>
              <a:ext uri="{FF2B5EF4-FFF2-40B4-BE49-F238E27FC236}">
                <a16:creationId xmlns:a16="http://schemas.microsoft.com/office/drawing/2014/main" id="{12C41E12-B6E5-394A-901D-6F2671FE07FD}"/>
              </a:ext>
            </a:extLst>
          </p:cNvPr>
          <p:cNvSpPr>
            <a:spLocks/>
          </p:cNvSpPr>
          <p:nvPr/>
        </p:nvSpPr>
        <p:spPr bwMode="auto">
          <a:xfrm>
            <a:off x="1644650" y="1695450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8" name="Line 24">
            <a:extLst>
              <a:ext uri="{FF2B5EF4-FFF2-40B4-BE49-F238E27FC236}">
                <a16:creationId xmlns:a16="http://schemas.microsoft.com/office/drawing/2014/main" id="{7F6E6B7C-9F74-1F41-ADF0-505E72F1A8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43100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9949" name="Picture 25" descr="tv">
            <a:extLst>
              <a:ext uri="{FF2B5EF4-FFF2-40B4-BE49-F238E27FC236}">
                <a16:creationId xmlns:a16="http://schemas.microsoft.com/office/drawing/2014/main" id="{B45D46F3-80FD-034E-80CE-9CE33BAD4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355725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950" name="Group 26">
            <a:extLst>
              <a:ext uri="{FF2B5EF4-FFF2-40B4-BE49-F238E27FC236}">
                <a16:creationId xmlns:a16="http://schemas.microsoft.com/office/drawing/2014/main" id="{8E2AAE09-9B9B-014C-8E6B-9C7C52EDDAB6}"/>
              </a:ext>
            </a:extLst>
          </p:cNvPr>
          <p:cNvGrpSpPr>
            <a:grpSpLocks/>
          </p:cNvGrpSpPr>
          <p:nvPr/>
        </p:nvGrpSpPr>
        <p:grpSpPr bwMode="auto">
          <a:xfrm>
            <a:off x="2676525" y="1470025"/>
            <a:ext cx="850900" cy="527050"/>
            <a:chOff x="-490" y="1664"/>
            <a:chExt cx="1429" cy="842"/>
          </a:xfrm>
        </p:grpSpPr>
        <p:sp>
          <p:nvSpPr>
            <p:cNvPr id="40047" name="AutoShape 27">
              <a:extLst>
                <a:ext uri="{FF2B5EF4-FFF2-40B4-BE49-F238E27FC236}">
                  <a16:creationId xmlns:a16="http://schemas.microsoft.com/office/drawing/2014/main" id="{CB1DEF16-2F2B-C14F-B42C-CF6CF63F3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0048" name="Group 28">
              <a:extLst>
                <a:ext uri="{FF2B5EF4-FFF2-40B4-BE49-F238E27FC236}">
                  <a16:creationId xmlns:a16="http://schemas.microsoft.com/office/drawing/2014/main" id="{399BA80E-B60F-E549-99D8-749D4F802A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0049" name="Rectangle 29">
                <a:extLst>
                  <a:ext uri="{FF2B5EF4-FFF2-40B4-BE49-F238E27FC236}">
                    <a16:creationId xmlns:a16="http://schemas.microsoft.com/office/drawing/2014/main" id="{DB8F1973-96D3-BB48-8E57-103B3268F1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0050" name="Line 7">
                <a:extLst>
                  <a:ext uri="{FF2B5EF4-FFF2-40B4-BE49-F238E27FC236}">
                    <a16:creationId xmlns:a16="http://schemas.microsoft.com/office/drawing/2014/main" id="{AC0DCFE9-4653-7F44-B1AA-D6010F48D7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0051" name="Group 31">
                <a:extLst>
                  <a:ext uri="{FF2B5EF4-FFF2-40B4-BE49-F238E27FC236}">
                    <a16:creationId xmlns:a16="http://schemas.microsoft.com/office/drawing/2014/main" id="{4FE65D01-F38B-7844-8A43-83C9885EF4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0057" name="Rectangle 32">
                  <a:extLst>
                    <a:ext uri="{FF2B5EF4-FFF2-40B4-BE49-F238E27FC236}">
                      <a16:creationId xmlns:a16="http://schemas.microsoft.com/office/drawing/2014/main" id="{D5E4B619-17DD-B94E-8DA8-6D0AEFD461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0058" name="Rectangle 33">
                  <a:extLst>
                    <a:ext uri="{FF2B5EF4-FFF2-40B4-BE49-F238E27FC236}">
                      <a16:creationId xmlns:a16="http://schemas.microsoft.com/office/drawing/2014/main" id="{3A3DE25D-074A-2D4E-9546-F499B92504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0059" name="Rectangle 34">
                  <a:extLst>
                    <a:ext uri="{FF2B5EF4-FFF2-40B4-BE49-F238E27FC236}">
                      <a16:creationId xmlns:a16="http://schemas.microsoft.com/office/drawing/2014/main" id="{051511FC-9D5A-3847-ACE2-1783309305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0060" name="Rectangle 35">
                  <a:extLst>
                    <a:ext uri="{FF2B5EF4-FFF2-40B4-BE49-F238E27FC236}">
                      <a16:creationId xmlns:a16="http://schemas.microsoft.com/office/drawing/2014/main" id="{4E3D1A73-3E9D-544A-A5CF-1D2877B40D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0061" name="Rectangle 36">
                  <a:extLst>
                    <a:ext uri="{FF2B5EF4-FFF2-40B4-BE49-F238E27FC236}">
                      <a16:creationId xmlns:a16="http://schemas.microsoft.com/office/drawing/2014/main" id="{62718712-275D-6345-A9B5-51FC49CA5A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0062" name="AutoShape 37">
                  <a:extLst>
                    <a:ext uri="{FF2B5EF4-FFF2-40B4-BE49-F238E27FC236}">
                      <a16:creationId xmlns:a16="http://schemas.microsoft.com/office/drawing/2014/main" id="{092B7941-1F44-C54F-B374-FE40D7B572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0052" name="Picture 38" descr="desktop_computer_stylized_small">
                <a:extLst>
                  <a:ext uri="{FF2B5EF4-FFF2-40B4-BE49-F238E27FC236}">
                    <a16:creationId xmlns:a16="http://schemas.microsoft.com/office/drawing/2014/main" id="{08B30D69-AA78-C242-8DC8-3544EDDC4D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053" name="Rectangle 39">
                <a:extLst>
                  <a:ext uri="{FF2B5EF4-FFF2-40B4-BE49-F238E27FC236}">
                    <a16:creationId xmlns:a16="http://schemas.microsoft.com/office/drawing/2014/main" id="{BB5C011D-B1B8-1B4A-A2AB-CD6521DC77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0054" name="Freeform 40">
                <a:extLst>
                  <a:ext uri="{FF2B5EF4-FFF2-40B4-BE49-F238E27FC236}">
                    <a16:creationId xmlns:a16="http://schemas.microsoft.com/office/drawing/2014/main" id="{32BE211D-4ABD-A443-ADD0-36E2CC254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6 w 381"/>
                  <a:gd name="T1" fmla="*/ 274 h 274"/>
                  <a:gd name="T2" fmla="*/ 6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55" name="Line 41">
                <a:extLst>
                  <a:ext uri="{FF2B5EF4-FFF2-40B4-BE49-F238E27FC236}">
                    <a16:creationId xmlns:a16="http://schemas.microsoft.com/office/drawing/2014/main" id="{5236675B-DDB4-B041-BFE8-BD5A573BF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0056" name="Picture 42" descr="tv">
                <a:extLst>
                  <a:ext uri="{FF2B5EF4-FFF2-40B4-BE49-F238E27FC236}">
                    <a16:creationId xmlns:a16="http://schemas.microsoft.com/office/drawing/2014/main" id="{BAB85150-4059-5E4A-87FA-9CB3753697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9951" name="Group 43">
            <a:extLst>
              <a:ext uri="{FF2B5EF4-FFF2-40B4-BE49-F238E27FC236}">
                <a16:creationId xmlns:a16="http://schemas.microsoft.com/office/drawing/2014/main" id="{9FA8038C-80BC-F447-856C-A222BC509443}"/>
              </a:ext>
            </a:extLst>
          </p:cNvPr>
          <p:cNvGrpSpPr>
            <a:grpSpLocks/>
          </p:cNvGrpSpPr>
          <p:nvPr/>
        </p:nvGrpSpPr>
        <p:grpSpPr bwMode="auto">
          <a:xfrm>
            <a:off x="3578225" y="1463675"/>
            <a:ext cx="850900" cy="527050"/>
            <a:chOff x="-490" y="1664"/>
            <a:chExt cx="1429" cy="842"/>
          </a:xfrm>
        </p:grpSpPr>
        <p:sp>
          <p:nvSpPr>
            <p:cNvPr id="40031" name="AutoShape 44">
              <a:extLst>
                <a:ext uri="{FF2B5EF4-FFF2-40B4-BE49-F238E27FC236}">
                  <a16:creationId xmlns:a16="http://schemas.microsoft.com/office/drawing/2014/main" id="{37B3C983-2E19-C24D-85DF-A197DBB69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0032" name="Group 45">
              <a:extLst>
                <a:ext uri="{FF2B5EF4-FFF2-40B4-BE49-F238E27FC236}">
                  <a16:creationId xmlns:a16="http://schemas.microsoft.com/office/drawing/2014/main" id="{126E2FFF-C73D-544E-AF3A-BE7455B27C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0033" name="Rectangle 46">
                <a:extLst>
                  <a:ext uri="{FF2B5EF4-FFF2-40B4-BE49-F238E27FC236}">
                    <a16:creationId xmlns:a16="http://schemas.microsoft.com/office/drawing/2014/main" id="{4990F430-E7B7-B942-A9F6-066B8AB54E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0034" name="Line 7">
                <a:extLst>
                  <a:ext uri="{FF2B5EF4-FFF2-40B4-BE49-F238E27FC236}">
                    <a16:creationId xmlns:a16="http://schemas.microsoft.com/office/drawing/2014/main" id="{44BFFD0B-4B3B-0747-B2EC-4FA85A303D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0035" name="Group 48">
                <a:extLst>
                  <a:ext uri="{FF2B5EF4-FFF2-40B4-BE49-F238E27FC236}">
                    <a16:creationId xmlns:a16="http://schemas.microsoft.com/office/drawing/2014/main" id="{D144F5CB-FFA0-064F-A01E-DF64896172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0041" name="Rectangle 49">
                  <a:extLst>
                    <a:ext uri="{FF2B5EF4-FFF2-40B4-BE49-F238E27FC236}">
                      <a16:creationId xmlns:a16="http://schemas.microsoft.com/office/drawing/2014/main" id="{EB7E5147-2EF9-6E41-BE5B-8AE00C619C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0042" name="Rectangle 50">
                  <a:extLst>
                    <a:ext uri="{FF2B5EF4-FFF2-40B4-BE49-F238E27FC236}">
                      <a16:creationId xmlns:a16="http://schemas.microsoft.com/office/drawing/2014/main" id="{6AC781D9-C827-5D47-B67B-7A764FB0D3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0043" name="Rectangle 51">
                  <a:extLst>
                    <a:ext uri="{FF2B5EF4-FFF2-40B4-BE49-F238E27FC236}">
                      <a16:creationId xmlns:a16="http://schemas.microsoft.com/office/drawing/2014/main" id="{F8D832D1-52E4-4443-8DA1-310FF18B62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0044" name="Rectangle 52">
                  <a:extLst>
                    <a:ext uri="{FF2B5EF4-FFF2-40B4-BE49-F238E27FC236}">
                      <a16:creationId xmlns:a16="http://schemas.microsoft.com/office/drawing/2014/main" id="{E0F0FA29-1B5A-284E-A191-D0E908C328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0045" name="Rectangle 53">
                  <a:extLst>
                    <a:ext uri="{FF2B5EF4-FFF2-40B4-BE49-F238E27FC236}">
                      <a16:creationId xmlns:a16="http://schemas.microsoft.com/office/drawing/2014/main" id="{60853507-3D11-244F-B325-CB1A5E8713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0046" name="AutoShape 54">
                  <a:extLst>
                    <a:ext uri="{FF2B5EF4-FFF2-40B4-BE49-F238E27FC236}">
                      <a16:creationId xmlns:a16="http://schemas.microsoft.com/office/drawing/2014/main" id="{BE8847B7-BBCD-B148-BD35-7E73672189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0036" name="Picture 55" descr="desktop_computer_stylized_small">
                <a:extLst>
                  <a:ext uri="{FF2B5EF4-FFF2-40B4-BE49-F238E27FC236}">
                    <a16:creationId xmlns:a16="http://schemas.microsoft.com/office/drawing/2014/main" id="{3038CB13-659A-5144-B55D-62A91E7A27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037" name="Rectangle 56">
                <a:extLst>
                  <a:ext uri="{FF2B5EF4-FFF2-40B4-BE49-F238E27FC236}">
                    <a16:creationId xmlns:a16="http://schemas.microsoft.com/office/drawing/2014/main" id="{FC69ADA9-FB07-524F-93A5-1B2E448B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0038" name="Freeform 57">
                <a:extLst>
                  <a:ext uri="{FF2B5EF4-FFF2-40B4-BE49-F238E27FC236}">
                    <a16:creationId xmlns:a16="http://schemas.microsoft.com/office/drawing/2014/main" id="{87729A97-78F6-5C43-8011-DD248CF9D9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6 w 381"/>
                  <a:gd name="T1" fmla="*/ 274 h 274"/>
                  <a:gd name="T2" fmla="*/ 6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39" name="Line 58">
                <a:extLst>
                  <a:ext uri="{FF2B5EF4-FFF2-40B4-BE49-F238E27FC236}">
                    <a16:creationId xmlns:a16="http://schemas.microsoft.com/office/drawing/2014/main" id="{7B336ED6-6E1F-F142-AD16-FBA6C1FB62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0040" name="Picture 59" descr="tv">
                <a:extLst>
                  <a:ext uri="{FF2B5EF4-FFF2-40B4-BE49-F238E27FC236}">
                    <a16:creationId xmlns:a16="http://schemas.microsoft.com/office/drawing/2014/main" id="{CBAD9E67-388B-834F-BE21-92EEA39462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9952" name="Group 60">
            <a:extLst>
              <a:ext uri="{FF2B5EF4-FFF2-40B4-BE49-F238E27FC236}">
                <a16:creationId xmlns:a16="http://schemas.microsoft.com/office/drawing/2014/main" id="{B9F63DF5-AA96-0A4F-B384-CCF583A96681}"/>
              </a:ext>
            </a:extLst>
          </p:cNvPr>
          <p:cNvGrpSpPr>
            <a:grpSpLocks/>
          </p:cNvGrpSpPr>
          <p:nvPr/>
        </p:nvGrpSpPr>
        <p:grpSpPr bwMode="auto">
          <a:xfrm>
            <a:off x="2763838" y="2309813"/>
            <a:ext cx="850900" cy="527050"/>
            <a:chOff x="-490" y="1664"/>
            <a:chExt cx="1429" cy="842"/>
          </a:xfrm>
        </p:grpSpPr>
        <p:sp>
          <p:nvSpPr>
            <p:cNvPr id="40015" name="AutoShape 61">
              <a:extLst>
                <a:ext uri="{FF2B5EF4-FFF2-40B4-BE49-F238E27FC236}">
                  <a16:creationId xmlns:a16="http://schemas.microsoft.com/office/drawing/2014/main" id="{81DEAB53-BA7A-0541-BF0B-03C7F7D3A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0016" name="Group 62">
              <a:extLst>
                <a:ext uri="{FF2B5EF4-FFF2-40B4-BE49-F238E27FC236}">
                  <a16:creationId xmlns:a16="http://schemas.microsoft.com/office/drawing/2014/main" id="{9A3CDB8B-4E37-6D45-BAD9-746AA5E989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0017" name="Rectangle 63">
                <a:extLst>
                  <a:ext uri="{FF2B5EF4-FFF2-40B4-BE49-F238E27FC236}">
                    <a16:creationId xmlns:a16="http://schemas.microsoft.com/office/drawing/2014/main" id="{70A93DD7-305B-DB4B-A87A-DFD44861D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0018" name="Line 7">
                <a:extLst>
                  <a:ext uri="{FF2B5EF4-FFF2-40B4-BE49-F238E27FC236}">
                    <a16:creationId xmlns:a16="http://schemas.microsoft.com/office/drawing/2014/main" id="{E91813B5-FBDF-3445-A3D0-628F9A976E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0019" name="Group 65">
                <a:extLst>
                  <a:ext uri="{FF2B5EF4-FFF2-40B4-BE49-F238E27FC236}">
                    <a16:creationId xmlns:a16="http://schemas.microsoft.com/office/drawing/2014/main" id="{81F5686C-5A06-A743-877B-185456C8DF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0025" name="Rectangle 66">
                  <a:extLst>
                    <a:ext uri="{FF2B5EF4-FFF2-40B4-BE49-F238E27FC236}">
                      <a16:creationId xmlns:a16="http://schemas.microsoft.com/office/drawing/2014/main" id="{879480DB-67E5-E743-8A16-D09A610B4E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0026" name="Rectangle 67">
                  <a:extLst>
                    <a:ext uri="{FF2B5EF4-FFF2-40B4-BE49-F238E27FC236}">
                      <a16:creationId xmlns:a16="http://schemas.microsoft.com/office/drawing/2014/main" id="{9FCE66C9-C35B-AC47-AEC5-A25EB37B67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0027" name="Rectangle 68">
                  <a:extLst>
                    <a:ext uri="{FF2B5EF4-FFF2-40B4-BE49-F238E27FC236}">
                      <a16:creationId xmlns:a16="http://schemas.microsoft.com/office/drawing/2014/main" id="{4CAB601A-C5BC-3145-95D4-17C283023F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0028" name="Rectangle 69">
                  <a:extLst>
                    <a:ext uri="{FF2B5EF4-FFF2-40B4-BE49-F238E27FC236}">
                      <a16:creationId xmlns:a16="http://schemas.microsoft.com/office/drawing/2014/main" id="{6628F4AB-F585-2244-B348-A8B384631C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0029" name="Rectangle 70">
                  <a:extLst>
                    <a:ext uri="{FF2B5EF4-FFF2-40B4-BE49-F238E27FC236}">
                      <a16:creationId xmlns:a16="http://schemas.microsoft.com/office/drawing/2014/main" id="{0DBC40E4-42EA-9941-B128-9FFB5C5F8C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0030" name="AutoShape 71">
                  <a:extLst>
                    <a:ext uri="{FF2B5EF4-FFF2-40B4-BE49-F238E27FC236}">
                      <a16:creationId xmlns:a16="http://schemas.microsoft.com/office/drawing/2014/main" id="{0A4C569A-04B6-E44E-8854-24C394CA4A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0020" name="Picture 72" descr="desktop_computer_stylized_small">
                <a:extLst>
                  <a:ext uri="{FF2B5EF4-FFF2-40B4-BE49-F238E27FC236}">
                    <a16:creationId xmlns:a16="http://schemas.microsoft.com/office/drawing/2014/main" id="{7A94BFEA-3288-9E49-B289-4EE4963637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021" name="Rectangle 73">
                <a:extLst>
                  <a:ext uri="{FF2B5EF4-FFF2-40B4-BE49-F238E27FC236}">
                    <a16:creationId xmlns:a16="http://schemas.microsoft.com/office/drawing/2014/main" id="{25CE69C3-CDB3-574A-A87B-8B03FECA33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0022" name="Freeform 74">
                <a:extLst>
                  <a:ext uri="{FF2B5EF4-FFF2-40B4-BE49-F238E27FC236}">
                    <a16:creationId xmlns:a16="http://schemas.microsoft.com/office/drawing/2014/main" id="{948635FD-4D1A-4749-8B5A-992AA3686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6 w 381"/>
                  <a:gd name="T1" fmla="*/ 274 h 274"/>
                  <a:gd name="T2" fmla="*/ 6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23" name="Line 75">
                <a:extLst>
                  <a:ext uri="{FF2B5EF4-FFF2-40B4-BE49-F238E27FC236}">
                    <a16:creationId xmlns:a16="http://schemas.microsoft.com/office/drawing/2014/main" id="{6C8515EE-E89A-0943-8AFD-7F55D6FF85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0024" name="Picture 76" descr="tv">
                <a:extLst>
                  <a:ext uri="{FF2B5EF4-FFF2-40B4-BE49-F238E27FC236}">
                    <a16:creationId xmlns:a16="http://schemas.microsoft.com/office/drawing/2014/main" id="{98B827BA-CB60-DD46-85E3-53BCC9B02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9953" name="Group 77">
            <a:extLst>
              <a:ext uri="{FF2B5EF4-FFF2-40B4-BE49-F238E27FC236}">
                <a16:creationId xmlns:a16="http://schemas.microsoft.com/office/drawing/2014/main" id="{CF3F176D-BFE2-0F45-BE74-A075E8969F20}"/>
              </a:ext>
            </a:extLst>
          </p:cNvPr>
          <p:cNvGrpSpPr>
            <a:grpSpLocks/>
          </p:cNvGrpSpPr>
          <p:nvPr/>
        </p:nvGrpSpPr>
        <p:grpSpPr bwMode="auto">
          <a:xfrm>
            <a:off x="3630613" y="2319338"/>
            <a:ext cx="850900" cy="527050"/>
            <a:chOff x="-490" y="1664"/>
            <a:chExt cx="1429" cy="842"/>
          </a:xfrm>
        </p:grpSpPr>
        <p:sp>
          <p:nvSpPr>
            <p:cNvPr id="39999" name="AutoShape 78">
              <a:extLst>
                <a:ext uri="{FF2B5EF4-FFF2-40B4-BE49-F238E27FC236}">
                  <a16:creationId xmlns:a16="http://schemas.microsoft.com/office/drawing/2014/main" id="{B38DFE75-0E25-2B48-B558-9BBA1EE9A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0000" name="Group 79">
              <a:extLst>
                <a:ext uri="{FF2B5EF4-FFF2-40B4-BE49-F238E27FC236}">
                  <a16:creationId xmlns:a16="http://schemas.microsoft.com/office/drawing/2014/main" id="{034C25BC-B7FF-9342-91DC-2FC197B2C1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0001" name="Rectangle 80">
                <a:extLst>
                  <a:ext uri="{FF2B5EF4-FFF2-40B4-BE49-F238E27FC236}">
                    <a16:creationId xmlns:a16="http://schemas.microsoft.com/office/drawing/2014/main" id="{C8B8E315-0580-834B-83E2-28DD555FC7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0002" name="Line 7">
                <a:extLst>
                  <a:ext uri="{FF2B5EF4-FFF2-40B4-BE49-F238E27FC236}">
                    <a16:creationId xmlns:a16="http://schemas.microsoft.com/office/drawing/2014/main" id="{ECF66BE9-F54F-9A4B-A0CB-A8A7CB6B36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0003" name="Group 82">
                <a:extLst>
                  <a:ext uri="{FF2B5EF4-FFF2-40B4-BE49-F238E27FC236}">
                    <a16:creationId xmlns:a16="http://schemas.microsoft.com/office/drawing/2014/main" id="{09EEE404-EC8A-8F47-9770-23C47DC37A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0009" name="Rectangle 83">
                  <a:extLst>
                    <a:ext uri="{FF2B5EF4-FFF2-40B4-BE49-F238E27FC236}">
                      <a16:creationId xmlns:a16="http://schemas.microsoft.com/office/drawing/2014/main" id="{C69C4680-A3D9-8943-B61E-E18799DEB6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0010" name="Rectangle 84">
                  <a:extLst>
                    <a:ext uri="{FF2B5EF4-FFF2-40B4-BE49-F238E27FC236}">
                      <a16:creationId xmlns:a16="http://schemas.microsoft.com/office/drawing/2014/main" id="{53BBBD1F-37DE-064E-8082-1A1318533B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0011" name="Rectangle 85">
                  <a:extLst>
                    <a:ext uri="{FF2B5EF4-FFF2-40B4-BE49-F238E27FC236}">
                      <a16:creationId xmlns:a16="http://schemas.microsoft.com/office/drawing/2014/main" id="{FD693980-EFAE-AB44-958F-01E59A0EF4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0012" name="Rectangle 86">
                  <a:extLst>
                    <a:ext uri="{FF2B5EF4-FFF2-40B4-BE49-F238E27FC236}">
                      <a16:creationId xmlns:a16="http://schemas.microsoft.com/office/drawing/2014/main" id="{EFB96286-03F0-4E49-8D48-CB8D43E0FE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0013" name="Rectangle 87">
                  <a:extLst>
                    <a:ext uri="{FF2B5EF4-FFF2-40B4-BE49-F238E27FC236}">
                      <a16:creationId xmlns:a16="http://schemas.microsoft.com/office/drawing/2014/main" id="{914E69E6-5D96-3D4D-8F81-980BF6217F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0014" name="AutoShape 88">
                  <a:extLst>
                    <a:ext uri="{FF2B5EF4-FFF2-40B4-BE49-F238E27FC236}">
                      <a16:creationId xmlns:a16="http://schemas.microsoft.com/office/drawing/2014/main" id="{AFFA08A9-D0AF-5F45-BA4E-F5496E9037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0004" name="Picture 89" descr="desktop_computer_stylized_small">
                <a:extLst>
                  <a:ext uri="{FF2B5EF4-FFF2-40B4-BE49-F238E27FC236}">
                    <a16:creationId xmlns:a16="http://schemas.microsoft.com/office/drawing/2014/main" id="{58B8E3B7-A025-754A-8DFF-5A81B4D61C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005" name="Rectangle 90">
                <a:extLst>
                  <a:ext uri="{FF2B5EF4-FFF2-40B4-BE49-F238E27FC236}">
                    <a16:creationId xmlns:a16="http://schemas.microsoft.com/office/drawing/2014/main" id="{41C82CA8-5E89-CE43-B891-D8DF1288F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0006" name="Freeform 91">
                <a:extLst>
                  <a:ext uri="{FF2B5EF4-FFF2-40B4-BE49-F238E27FC236}">
                    <a16:creationId xmlns:a16="http://schemas.microsoft.com/office/drawing/2014/main" id="{1CFE666D-7CAF-544A-A417-953B5D083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6 w 381"/>
                  <a:gd name="T1" fmla="*/ 274 h 274"/>
                  <a:gd name="T2" fmla="*/ 6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07" name="Line 92">
                <a:extLst>
                  <a:ext uri="{FF2B5EF4-FFF2-40B4-BE49-F238E27FC236}">
                    <a16:creationId xmlns:a16="http://schemas.microsoft.com/office/drawing/2014/main" id="{AA8752A0-401C-DF40-B0F8-8211E5FA4D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0008" name="Picture 93" descr="tv">
                <a:extLst>
                  <a:ext uri="{FF2B5EF4-FFF2-40B4-BE49-F238E27FC236}">
                    <a16:creationId xmlns:a16="http://schemas.microsoft.com/office/drawing/2014/main" id="{92EBBB6E-D2A7-8548-AA28-5C217BAA38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39954" name="Line 94">
            <a:extLst>
              <a:ext uri="{FF2B5EF4-FFF2-40B4-BE49-F238E27FC236}">
                <a16:creationId xmlns:a16="http://schemas.microsoft.com/office/drawing/2014/main" id="{6BB9F4E3-43B7-2442-B3A4-696FC75AD63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7738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9955" name="Group 95">
            <a:extLst>
              <a:ext uri="{FF2B5EF4-FFF2-40B4-BE49-F238E27FC236}">
                <a16:creationId xmlns:a16="http://schemas.microsoft.com/office/drawing/2014/main" id="{5E65392A-FDF2-BD4A-BFFE-23BC089FBF1F}"/>
              </a:ext>
            </a:extLst>
          </p:cNvPr>
          <p:cNvGrpSpPr>
            <a:grpSpLocks/>
          </p:cNvGrpSpPr>
          <p:nvPr/>
        </p:nvGrpSpPr>
        <p:grpSpPr bwMode="auto">
          <a:xfrm>
            <a:off x="4719638" y="1471613"/>
            <a:ext cx="850900" cy="527050"/>
            <a:chOff x="-490" y="1664"/>
            <a:chExt cx="1429" cy="842"/>
          </a:xfrm>
        </p:grpSpPr>
        <p:sp>
          <p:nvSpPr>
            <p:cNvPr id="39983" name="AutoShape 96">
              <a:extLst>
                <a:ext uri="{FF2B5EF4-FFF2-40B4-BE49-F238E27FC236}">
                  <a16:creationId xmlns:a16="http://schemas.microsoft.com/office/drawing/2014/main" id="{6AD1964B-27C0-154F-9DCD-D8AC8768C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9984" name="Group 97">
              <a:extLst>
                <a:ext uri="{FF2B5EF4-FFF2-40B4-BE49-F238E27FC236}">
                  <a16:creationId xmlns:a16="http://schemas.microsoft.com/office/drawing/2014/main" id="{AB75B477-F824-2D4E-AF2B-1710E31613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9985" name="Rectangle 98">
                <a:extLst>
                  <a:ext uri="{FF2B5EF4-FFF2-40B4-BE49-F238E27FC236}">
                    <a16:creationId xmlns:a16="http://schemas.microsoft.com/office/drawing/2014/main" id="{0C012B28-BD5A-5649-810D-CCFAB9D4E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986" name="Line 7">
                <a:extLst>
                  <a:ext uri="{FF2B5EF4-FFF2-40B4-BE49-F238E27FC236}">
                    <a16:creationId xmlns:a16="http://schemas.microsoft.com/office/drawing/2014/main" id="{ABBD0BA4-1424-CF49-94A0-EE41097728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39987" name="Group 100">
                <a:extLst>
                  <a:ext uri="{FF2B5EF4-FFF2-40B4-BE49-F238E27FC236}">
                    <a16:creationId xmlns:a16="http://schemas.microsoft.com/office/drawing/2014/main" id="{7F1749B2-FD6A-B94A-810D-540300190E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39993" name="Rectangle 101">
                  <a:extLst>
                    <a:ext uri="{FF2B5EF4-FFF2-40B4-BE49-F238E27FC236}">
                      <a16:creationId xmlns:a16="http://schemas.microsoft.com/office/drawing/2014/main" id="{0A80822E-F6AB-F448-B645-9958C703FC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9994" name="Rectangle 102">
                  <a:extLst>
                    <a:ext uri="{FF2B5EF4-FFF2-40B4-BE49-F238E27FC236}">
                      <a16:creationId xmlns:a16="http://schemas.microsoft.com/office/drawing/2014/main" id="{EC31304B-42AD-AC4B-B2DE-4B78437DDD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9995" name="Rectangle 103">
                  <a:extLst>
                    <a:ext uri="{FF2B5EF4-FFF2-40B4-BE49-F238E27FC236}">
                      <a16:creationId xmlns:a16="http://schemas.microsoft.com/office/drawing/2014/main" id="{311C309C-1986-EF4A-9802-8B1F4D653D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9996" name="Rectangle 104">
                  <a:extLst>
                    <a:ext uri="{FF2B5EF4-FFF2-40B4-BE49-F238E27FC236}">
                      <a16:creationId xmlns:a16="http://schemas.microsoft.com/office/drawing/2014/main" id="{3DB5BC8E-4985-144C-B5A3-8B909F25A9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9997" name="Rectangle 105">
                  <a:extLst>
                    <a:ext uri="{FF2B5EF4-FFF2-40B4-BE49-F238E27FC236}">
                      <a16:creationId xmlns:a16="http://schemas.microsoft.com/office/drawing/2014/main" id="{A2CA9E66-71B7-D641-99E9-CB1D103366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9998" name="AutoShape 106">
                  <a:extLst>
                    <a:ext uri="{FF2B5EF4-FFF2-40B4-BE49-F238E27FC236}">
                      <a16:creationId xmlns:a16="http://schemas.microsoft.com/office/drawing/2014/main" id="{73BFA4A0-1ED7-C341-813C-1486DE29D5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39988" name="Picture 107" descr="desktop_computer_stylized_small">
                <a:extLst>
                  <a:ext uri="{FF2B5EF4-FFF2-40B4-BE49-F238E27FC236}">
                    <a16:creationId xmlns:a16="http://schemas.microsoft.com/office/drawing/2014/main" id="{074B396E-8F50-3441-B6E6-FD4B1F44D8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989" name="Rectangle 108">
                <a:extLst>
                  <a:ext uri="{FF2B5EF4-FFF2-40B4-BE49-F238E27FC236}">
                    <a16:creationId xmlns:a16="http://schemas.microsoft.com/office/drawing/2014/main" id="{15E9AC24-B20A-D245-AA46-43FF8799A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990" name="Freeform 109">
                <a:extLst>
                  <a:ext uri="{FF2B5EF4-FFF2-40B4-BE49-F238E27FC236}">
                    <a16:creationId xmlns:a16="http://schemas.microsoft.com/office/drawing/2014/main" id="{38841B97-D591-B944-8A28-4B978D1F1B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6 w 381"/>
                  <a:gd name="T1" fmla="*/ 274 h 274"/>
                  <a:gd name="T2" fmla="*/ 6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91" name="Line 110">
                <a:extLst>
                  <a:ext uri="{FF2B5EF4-FFF2-40B4-BE49-F238E27FC236}">
                    <a16:creationId xmlns:a16="http://schemas.microsoft.com/office/drawing/2014/main" id="{E0038B76-8A8A-004C-A677-3F4C38A79A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9992" name="Picture 111" descr="tv">
                <a:extLst>
                  <a:ext uri="{FF2B5EF4-FFF2-40B4-BE49-F238E27FC236}">
                    <a16:creationId xmlns:a16="http://schemas.microsoft.com/office/drawing/2014/main" id="{B5564FDA-B107-8E49-96F9-FF871AA85B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39956" name="Text Box 112">
            <a:extLst>
              <a:ext uri="{FF2B5EF4-FFF2-40B4-BE49-F238E27FC236}">
                <a16:creationId xmlns:a16="http://schemas.microsoft.com/office/drawing/2014/main" id="{ECC65678-F5A2-C247-AD67-4377352D7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700" y="154146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969696"/>
                </a:solidFill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39957" name="Line 113">
            <a:extLst>
              <a:ext uri="{FF2B5EF4-FFF2-40B4-BE49-F238E27FC236}">
                <a16:creationId xmlns:a16="http://schemas.microsoft.com/office/drawing/2014/main" id="{A454B5C4-1192-6149-92C1-80D50BDEF7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1525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8" name="Line 114">
            <a:extLst>
              <a:ext uri="{FF2B5EF4-FFF2-40B4-BE49-F238E27FC236}">
                <a16:creationId xmlns:a16="http://schemas.microsoft.com/office/drawing/2014/main" id="{99F89260-0978-7448-AA6C-EDB53EBDCF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1640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9" name="Line 115">
            <a:extLst>
              <a:ext uri="{FF2B5EF4-FFF2-40B4-BE49-F238E27FC236}">
                <a16:creationId xmlns:a16="http://schemas.microsoft.com/office/drawing/2014/main" id="{192AD4A6-238F-C741-9DAD-5E4CB9F94A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5305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0" name="Freeform 116">
            <a:extLst>
              <a:ext uri="{FF2B5EF4-FFF2-40B4-BE49-F238E27FC236}">
                <a16:creationId xmlns:a16="http://schemas.microsoft.com/office/drawing/2014/main" id="{5E62456A-3E7E-304D-A875-81694661C3F2}"/>
              </a:ext>
            </a:extLst>
          </p:cNvPr>
          <p:cNvSpPr>
            <a:spLocks/>
          </p:cNvSpPr>
          <p:nvPr/>
        </p:nvSpPr>
        <p:spPr bwMode="auto">
          <a:xfrm>
            <a:off x="4302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1" name="Freeform 117">
            <a:extLst>
              <a:ext uri="{FF2B5EF4-FFF2-40B4-BE49-F238E27FC236}">
                <a16:creationId xmlns:a16="http://schemas.microsoft.com/office/drawing/2014/main" id="{59817898-9862-4B4E-8446-0EC68718B32C}"/>
              </a:ext>
            </a:extLst>
          </p:cNvPr>
          <p:cNvSpPr>
            <a:spLocks/>
          </p:cNvSpPr>
          <p:nvPr/>
        </p:nvSpPr>
        <p:spPr bwMode="auto">
          <a:xfrm>
            <a:off x="3435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2" name="Rectangle 44">
            <a:extLst>
              <a:ext uri="{FF2B5EF4-FFF2-40B4-BE49-F238E27FC236}">
                <a16:creationId xmlns:a16="http://schemas.microsoft.com/office/drawing/2014/main" id="{877E1397-ADC5-134F-9E9E-D6E3345C6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9963" name="Text Box 45">
            <a:extLst>
              <a:ext uri="{FF2B5EF4-FFF2-40B4-BE49-F238E27FC236}">
                <a16:creationId xmlns:a16="http://schemas.microsoft.com/office/drawing/2014/main" id="{BD42A7C4-097F-6842-A221-058B5314F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7788" y="1250950"/>
            <a:ext cx="19256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600"/>
              <a:t>cable headend</a:t>
            </a:r>
          </a:p>
        </p:txBody>
      </p:sp>
      <p:sp>
        <p:nvSpPr>
          <p:cNvPr id="39964" name="Freeform 120">
            <a:extLst>
              <a:ext uri="{FF2B5EF4-FFF2-40B4-BE49-F238E27FC236}">
                <a16:creationId xmlns:a16="http://schemas.microsoft.com/office/drawing/2014/main" id="{A19F686C-1F21-4546-B58C-D410CE60A12B}"/>
              </a:ext>
            </a:extLst>
          </p:cNvPr>
          <p:cNvSpPr>
            <a:spLocks/>
          </p:cNvSpPr>
          <p:nvPr/>
        </p:nvSpPr>
        <p:spPr bwMode="auto">
          <a:xfrm>
            <a:off x="5903913" y="1970088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5" name="Freeform 121">
            <a:extLst>
              <a:ext uri="{FF2B5EF4-FFF2-40B4-BE49-F238E27FC236}">
                <a16:creationId xmlns:a16="http://schemas.microsoft.com/office/drawing/2014/main" id="{AB630C8F-2361-1243-A8CF-32D0C2CCED49}"/>
              </a:ext>
            </a:extLst>
          </p:cNvPr>
          <p:cNvSpPr>
            <a:spLocks/>
          </p:cNvSpPr>
          <p:nvPr/>
        </p:nvSpPr>
        <p:spPr bwMode="auto">
          <a:xfrm>
            <a:off x="5905500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6" name="Line 122">
            <a:extLst>
              <a:ext uri="{FF2B5EF4-FFF2-40B4-BE49-F238E27FC236}">
                <a16:creationId xmlns:a16="http://schemas.microsoft.com/office/drawing/2014/main" id="{9933B4F3-CCB0-5F48-904F-E77DC82B3D1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0938" y="2028825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7" name="Line 123">
            <a:extLst>
              <a:ext uri="{FF2B5EF4-FFF2-40B4-BE49-F238E27FC236}">
                <a16:creationId xmlns:a16="http://schemas.microsoft.com/office/drawing/2014/main" id="{1F0D2BCB-8AD6-EA49-919C-FCB07179329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32488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8" name="Freeform 124">
            <a:extLst>
              <a:ext uri="{FF2B5EF4-FFF2-40B4-BE49-F238E27FC236}">
                <a16:creationId xmlns:a16="http://schemas.microsoft.com/office/drawing/2014/main" id="{628E2F49-D76F-C24D-B281-8AE89A079005}"/>
              </a:ext>
            </a:extLst>
          </p:cNvPr>
          <p:cNvSpPr>
            <a:spLocks/>
          </p:cNvSpPr>
          <p:nvPr/>
        </p:nvSpPr>
        <p:spPr bwMode="auto">
          <a:xfrm>
            <a:off x="5926138" y="2024063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9" name="Freeform 125">
            <a:extLst>
              <a:ext uri="{FF2B5EF4-FFF2-40B4-BE49-F238E27FC236}">
                <a16:creationId xmlns:a16="http://schemas.microsoft.com/office/drawing/2014/main" id="{7C15C513-CBEB-094B-A6C1-795DEC8B4112}"/>
              </a:ext>
            </a:extLst>
          </p:cNvPr>
          <p:cNvSpPr>
            <a:spLocks/>
          </p:cNvSpPr>
          <p:nvPr/>
        </p:nvSpPr>
        <p:spPr bwMode="auto">
          <a:xfrm flipV="1">
            <a:off x="5926138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0" name="Text Box 126">
            <a:extLst>
              <a:ext uri="{FF2B5EF4-FFF2-40B4-BE49-F238E27FC236}">
                <a16:creationId xmlns:a16="http://schemas.microsoft.com/office/drawing/2014/main" id="{4BEB9C76-9BBC-1545-8569-C0E785759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1825" y="2449513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CMTS</a:t>
            </a:r>
          </a:p>
        </p:txBody>
      </p:sp>
      <p:sp>
        <p:nvSpPr>
          <p:cNvPr id="39971" name="AutoShape 127">
            <a:extLst>
              <a:ext uri="{FF2B5EF4-FFF2-40B4-BE49-F238E27FC236}">
                <a16:creationId xmlns:a16="http://schemas.microsoft.com/office/drawing/2014/main" id="{FBE73A0A-7089-EF40-A1BC-3A7955DB5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9972" name="Freeform 174">
            <a:extLst>
              <a:ext uri="{FF2B5EF4-FFF2-40B4-BE49-F238E27FC236}">
                <a16:creationId xmlns:a16="http://schemas.microsoft.com/office/drawing/2014/main" id="{AAC788E8-5182-E649-9760-F5D750F9263B}"/>
              </a:ext>
            </a:extLst>
          </p:cNvPr>
          <p:cNvSpPr>
            <a:spLocks/>
          </p:cNvSpPr>
          <p:nvPr/>
        </p:nvSpPr>
        <p:spPr bwMode="auto">
          <a:xfrm>
            <a:off x="6251575" y="2193925"/>
            <a:ext cx="206375" cy="927100"/>
          </a:xfrm>
          <a:custGeom>
            <a:avLst/>
            <a:gdLst>
              <a:gd name="T0" fmla="*/ 0 w 130"/>
              <a:gd name="T1" fmla="*/ 0 h 584"/>
              <a:gd name="T2" fmla="*/ 2147483647 w 130"/>
              <a:gd name="T3" fmla="*/ 0 h 584"/>
              <a:gd name="T4" fmla="*/ 2147483647 w 130"/>
              <a:gd name="T5" fmla="*/ 2147483647 h 584"/>
              <a:gd name="T6" fmla="*/ 0 60000 65536"/>
              <a:gd name="T7" fmla="*/ 0 60000 65536"/>
              <a:gd name="T8" fmla="*/ 0 60000 65536"/>
              <a:gd name="T9" fmla="*/ 0 w 130"/>
              <a:gd name="T10" fmla="*/ 0 h 584"/>
              <a:gd name="T11" fmla="*/ 130 w 130"/>
              <a:gd name="T12" fmla="*/ 584 h 5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0" h="584">
                <a:moveTo>
                  <a:pt x="0" y="0"/>
                </a:moveTo>
                <a:lnTo>
                  <a:pt x="130" y="0"/>
                </a:lnTo>
                <a:lnTo>
                  <a:pt x="130" y="58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8" name="Group 175">
            <a:extLst>
              <a:ext uri="{FF2B5EF4-FFF2-40B4-BE49-F238E27FC236}">
                <a16:creationId xmlns:a16="http://schemas.microsoft.com/office/drawing/2014/main" id="{F74CC038-18FC-A948-BDC6-3A0F8616F023}"/>
              </a:ext>
            </a:extLst>
          </p:cNvPr>
          <p:cNvGrpSpPr>
            <a:grpSpLocks/>
          </p:cNvGrpSpPr>
          <p:nvPr/>
        </p:nvGrpSpPr>
        <p:grpSpPr bwMode="auto">
          <a:xfrm>
            <a:off x="6210300" y="2355850"/>
            <a:ext cx="2517775" cy="508000"/>
            <a:chOff x="3912" y="1484"/>
            <a:chExt cx="1586" cy="320"/>
          </a:xfrm>
        </p:grpSpPr>
        <p:sp>
          <p:nvSpPr>
            <p:cNvPr id="39981" name="Line 176">
              <a:extLst>
                <a:ext uri="{FF2B5EF4-FFF2-40B4-BE49-F238E27FC236}">
                  <a16:creationId xmlns:a16="http://schemas.microsoft.com/office/drawing/2014/main" id="{16B258AF-A75C-AC46-A561-C7C09509AF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12" y="1497"/>
              <a:ext cx="711" cy="9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82" name="Text Box 177">
              <a:extLst>
                <a:ext uri="{FF2B5EF4-FFF2-40B4-BE49-F238E27FC236}">
                  <a16:creationId xmlns:a16="http://schemas.microsoft.com/office/drawing/2014/main" id="{16507478-FC3A-DE4D-AD48-FD42E8BBF5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7" y="1484"/>
              <a:ext cx="1191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cable modem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termination system</a:t>
              </a:r>
            </a:p>
          </p:txBody>
        </p:sp>
      </p:grpSp>
      <p:sp>
        <p:nvSpPr>
          <p:cNvPr id="55334" name="Rectangle 3">
            <a:extLst>
              <a:ext uri="{FF2B5EF4-FFF2-40B4-BE49-F238E27FC236}">
                <a16:creationId xmlns:a16="http://schemas.microsoft.com/office/drawing/2014/main" id="{7F71472B-831B-684E-BFA7-12B5DD61B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63" y="4246563"/>
            <a:ext cx="8401050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indent="-287338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HFC: hybrid fiber coax</a:t>
            </a: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asymmetric: up to 30Mbps downstream transmission rate, 2 Mbps upstream transmission rate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network 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of cable, fiber attaches homes to ISP router</a:t>
            </a: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homes </a:t>
            </a:r>
            <a:r>
              <a:rPr lang="en-US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share access network</a:t>
            </a:r>
            <a:r>
              <a:rPr lang="en-US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to cable headend </a:t>
            </a: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unlike DSL, which has dedicated access to central office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None/>
              <a:defRPr/>
            </a:pPr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975" name="Title 41">
            <a:extLst>
              <a:ext uri="{FF2B5EF4-FFF2-40B4-BE49-F238E27FC236}">
                <a16:creationId xmlns:a16="http://schemas.microsoft.com/office/drawing/2014/main" id="{18E81128-0B1B-E140-93F8-4BC403E5F3AF}"/>
              </a:ext>
            </a:extLst>
          </p:cNvPr>
          <p:cNvSpPr>
            <a:spLocks/>
          </p:cNvSpPr>
          <p:nvPr/>
        </p:nvSpPr>
        <p:spPr bwMode="auto">
          <a:xfrm>
            <a:off x="381000" y="239713"/>
            <a:ext cx="63373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99"/>
                </a:solidFill>
                <a:latin typeface="Gill Sans MT" panose="020B0502020104020203" pitchFamily="34" charset="77"/>
              </a:rPr>
              <a:t>Access network: cable network</a:t>
            </a:r>
          </a:p>
        </p:txBody>
      </p:sp>
      <p:pic>
        <p:nvPicPr>
          <p:cNvPr id="39976" name="Picture 180" descr="underline_base">
            <a:extLst>
              <a:ext uri="{FF2B5EF4-FFF2-40B4-BE49-F238E27FC236}">
                <a16:creationId xmlns:a16="http://schemas.microsoft.com/office/drawing/2014/main" id="{9F39CCCE-08DC-0742-9A97-9D5CF99453FE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868363"/>
            <a:ext cx="5895975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977" name="Group 181">
            <a:extLst>
              <a:ext uri="{FF2B5EF4-FFF2-40B4-BE49-F238E27FC236}">
                <a16:creationId xmlns:a16="http://schemas.microsoft.com/office/drawing/2014/main" id="{5589184A-0AB4-7C44-85A9-9FFF5BAABF1C}"/>
              </a:ext>
            </a:extLst>
          </p:cNvPr>
          <p:cNvGrpSpPr>
            <a:grpSpLocks/>
          </p:cNvGrpSpPr>
          <p:nvPr/>
        </p:nvGrpSpPr>
        <p:grpSpPr bwMode="auto">
          <a:xfrm>
            <a:off x="560388" y="1928813"/>
            <a:ext cx="609600" cy="609600"/>
            <a:chOff x="-44" y="1473"/>
            <a:chExt cx="981" cy="1105"/>
          </a:xfrm>
        </p:grpSpPr>
        <p:pic>
          <p:nvPicPr>
            <p:cNvPr id="39979" name="Picture 182" descr="desktop_computer_stylized_medium">
              <a:extLst>
                <a:ext uri="{FF2B5EF4-FFF2-40B4-BE49-F238E27FC236}">
                  <a16:creationId xmlns:a16="http://schemas.microsoft.com/office/drawing/2014/main" id="{7D6FEBD0-B7F0-9A44-92E0-884ED0D73B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80" name="Freeform 183">
              <a:extLst>
                <a:ext uri="{FF2B5EF4-FFF2-40B4-BE49-F238E27FC236}">
                  <a16:creationId xmlns:a16="http://schemas.microsoft.com/office/drawing/2014/main" id="{CB9495D2-C869-A742-8650-2DB3492727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8127 w 356"/>
                <a:gd name="T3" fmla="*/ 4362 h 368"/>
                <a:gd name="T4" fmla="*/ 68956 w 356"/>
                <a:gd name="T5" fmla="*/ 90881 h 368"/>
                <a:gd name="T6" fmla="*/ 15197 w 356"/>
                <a:gd name="T7" fmla="*/ 11365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9978" name="Slide Number Placeholder 3">
            <a:extLst>
              <a:ext uri="{FF2B5EF4-FFF2-40B4-BE49-F238E27FC236}">
                <a16:creationId xmlns:a16="http://schemas.microsoft.com/office/drawing/2014/main" id="{64693FCB-87F2-F640-AC28-31CE35E58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A57A08F0-43ED-8D42-909C-E5AD73605457}" type="slidenum">
              <a:rPr lang="en-US" altLang="en-US" sz="1200">
                <a:latin typeface="Tahoma" panose="020B0604030504040204" pitchFamily="34" charset="0"/>
              </a:rPr>
              <a:pPr/>
              <a:t>14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Footer Placeholder 2">
            <a:extLst>
              <a:ext uri="{FF2B5EF4-FFF2-40B4-BE49-F238E27FC236}">
                <a16:creationId xmlns:a16="http://schemas.microsoft.com/office/drawing/2014/main" id="{1D82A2C6-D8CD-6C46-8176-913B4CFFF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40962" name="Title 41">
            <a:extLst>
              <a:ext uri="{FF2B5EF4-FFF2-40B4-BE49-F238E27FC236}">
                <a16:creationId xmlns:a16="http://schemas.microsoft.com/office/drawing/2014/main" id="{785B37D1-040E-9A4A-936B-5CEE3EBBFE44}"/>
              </a:ext>
            </a:extLst>
          </p:cNvPr>
          <p:cNvSpPr>
            <a:spLocks/>
          </p:cNvSpPr>
          <p:nvPr/>
        </p:nvSpPr>
        <p:spPr bwMode="auto">
          <a:xfrm>
            <a:off x="381000" y="239713"/>
            <a:ext cx="6310313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99"/>
                </a:solidFill>
                <a:latin typeface="Gill Sans MT" panose="020B0502020104020203" pitchFamily="34" charset="77"/>
              </a:rPr>
              <a:t>Access network: home network</a:t>
            </a:r>
          </a:p>
        </p:txBody>
      </p:sp>
      <p:pic>
        <p:nvPicPr>
          <p:cNvPr id="40963" name="Picture 85" descr="underline_base">
            <a:extLst>
              <a:ext uri="{FF2B5EF4-FFF2-40B4-BE49-F238E27FC236}">
                <a16:creationId xmlns:a16="http://schemas.microsoft.com/office/drawing/2014/main" id="{DD4FA833-1A84-9242-842F-C6F766277AE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868363"/>
            <a:ext cx="604678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AutoShape 99">
            <a:extLst>
              <a:ext uri="{FF2B5EF4-FFF2-40B4-BE49-F238E27FC236}">
                <a16:creationId xmlns:a16="http://schemas.microsoft.com/office/drawing/2014/main" id="{F2A3736C-0300-9F44-8653-E82A0AE80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1289" name="Text Box 26">
            <a:extLst>
              <a:ext uri="{FF2B5EF4-FFF2-40B4-BE49-F238E27FC236}">
                <a16:creationId xmlns:a16="http://schemas.microsoft.com/office/drawing/2014/main" id="{3292103D-4BD5-9C49-BA12-6546CF46A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0" y="3178175"/>
            <a:ext cx="28971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/>
              <a:t>to/from headend or central office</a:t>
            </a:r>
          </a:p>
        </p:txBody>
      </p:sp>
      <p:sp>
        <p:nvSpPr>
          <p:cNvPr id="40966" name="Rectangle 87">
            <a:extLst>
              <a:ext uri="{FF2B5EF4-FFF2-40B4-BE49-F238E27FC236}">
                <a16:creationId xmlns:a16="http://schemas.microsoft.com/office/drawing/2014/main" id="{44FB5434-A568-8542-93FA-B8152084D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038" y="1912938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40967" name="Group 105">
            <a:extLst>
              <a:ext uri="{FF2B5EF4-FFF2-40B4-BE49-F238E27FC236}">
                <a16:creationId xmlns:a16="http://schemas.microsoft.com/office/drawing/2014/main" id="{76D2D6DF-F26F-AB42-A90A-0A431536D051}"/>
              </a:ext>
            </a:extLst>
          </p:cNvPr>
          <p:cNvGrpSpPr>
            <a:grpSpLocks/>
          </p:cNvGrpSpPr>
          <p:nvPr/>
        </p:nvGrpSpPr>
        <p:grpSpPr bwMode="auto">
          <a:xfrm>
            <a:off x="4287838" y="3252788"/>
            <a:ext cx="3000375" cy="361950"/>
            <a:chOff x="2434" y="2109"/>
            <a:chExt cx="1890" cy="228"/>
          </a:xfrm>
        </p:grpSpPr>
        <p:grpSp>
          <p:nvGrpSpPr>
            <p:cNvPr id="41047" name="Group 91">
              <a:extLst>
                <a:ext uri="{FF2B5EF4-FFF2-40B4-BE49-F238E27FC236}">
                  <a16:creationId xmlns:a16="http://schemas.microsoft.com/office/drawing/2014/main" id="{C481FE8A-32EF-8C42-9866-5921BA9D04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41050" name="Rectangle 92">
                <a:extLst>
                  <a:ext uri="{FF2B5EF4-FFF2-40B4-BE49-F238E27FC236}">
                    <a16:creationId xmlns:a16="http://schemas.microsoft.com/office/drawing/2014/main" id="{15CFA393-9B88-1C44-AE66-10131A4BF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51" name="Rectangle 93">
                <a:extLst>
                  <a:ext uri="{FF2B5EF4-FFF2-40B4-BE49-F238E27FC236}">
                    <a16:creationId xmlns:a16="http://schemas.microsoft.com/office/drawing/2014/main" id="{E8715922-AE38-C544-9631-E1C84372D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52" name="Rectangle 94">
                <a:extLst>
                  <a:ext uri="{FF2B5EF4-FFF2-40B4-BE49-F238E27FC236}">
                    <a16:creationId xmlns:a16="http://schemas.microsoft.com/office/drawing/2014/main" id="{941744E7-DAD5-9149-9EC1-192BC9F17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53" name="Rectangle 95">
                <a:extLst>
                  <a:ext uri="{FF2B5EF4-FFF2-40B4-BE49-F238E27FC236}">
                    <a16:creationId xmlns:a16="http://schemas.microsoft.com/office/drawing/2014/main" id="{B9CF84C1-7EFA-394A-A0F4-674B51131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54" name="Rectangle 96">
                <a:extLst>
                  <a:ext uri="{FF2B5EF4-FFF2-40B4-BE49-F238E27FC236}">
                    <a16:creationId xmlns:a16="http://schemas.microsoft.com/office/drawing/2014/main" id="{98E381C5-3E6A-484D-9FB6-5751B4DB1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55" name="AutoShape 97">
                <a:extLst>
                  <a:ext uri="{FF2B5EF4-FFF2-40B4-BE49-F238E27FC236}">
                    <a16:creationId xmlns:a16="http://schemas.microsoft.com/office/drawing/2014/main" id="{877639C3-249E-BE4B-A3E1-3147D773A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1048" name="Line 102">
              <a:extLst>
                <a:ext uri="{FF2B5EF4-FFF2-40B4-BE49-F238E27FC236}">
                  <a16:creationId xmlns:a16="http://schemas.microsoft.com/office/drawing/2014/main" id="{2A79B514-7148-E649-9CFD-93E09085A7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49" name="Line 104">
              <a:extLst>
                <a:ext uri="{FF2B5EF4-FFF2-40B4-BE49-F238E27FC236}">
                  <a16:creationId xmlns:a16="http://schemas.microsoft.com/office/drawing/2014/main" id="{E62665CE-3F07-404E-99C2-A4FA189E55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968" name="Group 107">
            <a:extLst>
              <a:ext uri="{FF2B5EF4-FFF2-40B4-BE49-F238E27FC236}">
                <a16:creationId xmlns:a16="http://schemas.microsoft.com/office/drawing/2014/main" id="{1CE9E88D-0CC9-CD4B-A882-C27F7DF10280}"/>
              </a:ext>
            </a:extLst>
          </p:cNvPr>
          <p:cNvGrpSpPr>
            <a:grpSpLocks/>
          </p:cNvGrpSpPr>
          <p:nvPr/>
        </p:nvGrpSpPr>
        <p:grpSpPr bwMode="auto">
          <a:xfrm>
            <a:off x="3273425" y="3227388"/>
            <a:ext cx="1065213" cy="455612"/>
            <a:chOff x="2356" y="1300"/>
            <a:chExt cx="555" cy="194"/>
          </a:xfrm>
        </p:grpSpPr>
        <p:sp>
          <p:nvSpPr>
            <p:cNvPr id="41039" name="Oval 407">
              <a:extLst>
                <a:ext uri="{FF2B5EF4-FFF2-40B4-BE49-F238E27FC236}">
                  <a16:creationId xmlns:a16="http://schemas.microsoft.com/office/drawing/2014/main" id="{D37ABD5F-0C9D-A04D-B996-FF0E03FAC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1040" name="Rectangle 410">
              <a:extLst>
                <a:ext uri="{FF2B5EF4-FFF2-40B4-BE49-F238E27FC236}">
                  <a16:creationId xmlns:a16="http://schemas.microsoft.com/office/drawing/2014/main" id="{559FB859-90FC-B240-A3A8-35C42B84C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1041" name="Oval 411">
              <a:extLst>
                <a:ext uri="{FF2B5EF4-FFF2-40B4-BE49-F238E27FC236}">
                  <a16:creationId xmlns:a16="http://schemas.microsoft.com/office/drawing/2014/main" id="{58670707-0DDF-A045-9465-E0990C043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41042" name="Group 111">
              <a:extLst>
                <a:ext uri="{FF2B5EF4-FFF2-40B4-BE49-F238E27FC236}">
                  <a16:creationId xmlns:a16="http://schemas.microsoft.com/office/drawing/2014/main" id="{19E1EB55-C23B-7E48-813F-074CAB7F22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1045" name="Freeform 112">
                <a:extLst>
                  <a:ext uri="{FF2B5EF4-FFF2-40B4-BE49-F238E27FC236}">
                    <a16:creationId xmlns:a16="http://schemas.microsoft.com/office/drawing/2014/main" id="{434433D5-197F-3A47-8874-C7B7B3D471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46" name="Freeform 113">
                <a:extLst>
                  <a:ext uri="{FF2B5EF4-FFF2-40B4-BE49-F238E27FC236}">
                    <a16:creationId xmlns:a16="http://schemas.microsoft.com/office/drawing/2014/main" id="{3D4496E5-B0CC-124A-95D7-AAD30B98E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1043" name="Line 114">
              <a:extLst>
                <a:ext uri="{FF2B5EF4-FFF2-40B4-BE49-F238E27FC236}">
                  <a16:creationId xmlns:a16="http://schemas.microsoft.com/office/drawing/2014/main" id="{EC6C935D-6A4F-874F-999D-529E52129F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44" name="Line 115">
              <a:extLst>
                <a:ext uri="{FF2B5EF4-FFF2-40B4-BE49-F238E27FC236}">
                  <a16:creationId xmlns:a16="http://schemas.microsoft.com/office/drawing/2014/main" id="{1BEB56B4-81BC-6845-A60C-4B96E6FC85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969" name="Line 116">
            <a:extLst>
              <a:ext uri="{FF2B5EF4-FFF2-40B4-BE49-F238E27FC236}">
                <a16:creationId xmlns:a16="http://schemas.microsoft.com/office/drawing/2014/main" id="{AFB71107-B1CA-534C-8E01-D1FAB92A57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35225" y="3463925"/>
            <a:ext cx="822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0970" name="Group 119">
            <a:extLst>
              <a:ext uri="{FF2B5EF4-FFF2-40B4-BE49-F238E27FC236}">
                <a16:creationId xmlns:a16="http://schemas.microsoft.com/office/drawing/2014/main" id="{E8BEC934-A13C-1141-B68B-B111957FC993}"/>
              </a:ext>
            </a:extLst>
          </p:cNvPr>
          <p:cNvGrpSpPr>
            <a:grpSpLocks/>
          </p:cNvGrpSpPr>
          <p:nvPr/>
        </p:nvGrpSpPr>
        <p:grpSpPr bwMode="auto">
          <a:xfrm>
            <a:off x="1814513" y="2884488"/>
            <a:ext cx="1068387" cy="820737"/>
            <a:chOff x="2967" y="478"/>
            <a:chExt cx="788" cy="625"/>
          </a:xfrm>
        </p:grpSpPr>
        <p:pic>
          <p:nvPicPr>
            <p:cNvPr id="41037" name="Picture 120" descr="access_point_stylized_small">
              <a:extLst>
                <a:ext uri="{FF2B5EF4-FFF2-40B4-BE49-F238E27FC236}">
                  <a16:creationId xmlns:a16="http://schemas.microsoft.com/office/drawing/2014/main" id="{68B6F4C8-964B-7A4F-8101-3148AE43BF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38" name="Picture 121" descr="antenna_radiation_stylized">
              <a:extLst>
                <a:ext uri="{FF2B5EF4-FFF2-40B4-BE49-F238E27FC236}">
                  <a16:creationId xmlns:a16="http://schemas.microsoft.com/office/drawing/2014/main" id="{6904C6B6-B04C-DA4D-B443-993E2EAC35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971" name="Line 122">
            <a:extLst>
              <a:ext uri="{FF2B5EF4-FFF2-40B4-BE49-F238E27FC236}">
                <a16:creationId xmlns:a16="http://schemas.microsoft.com/office/drawing/2014/main" id="{11AB9362-B696-3946-9EAC-C9CCF1FA6D5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56025" y="27670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" name="Group 138">
            <a:extLst>
              <a:ext uri="{FF2B5EF4-FFF2-40B4-BE49-F238E27FC236}">
                <a16:creationId xmlns:a16="http://schemas.microsoft.com/office/drawing/2014/main" id="{80C058F9-9CD1-D94B-80D8-46AA36B3F2EE}"/>
              </a:ext>
            </a:extLst>
          </p:cNvPr>
          <p:cNvGrpSpPr>
            <a:grpSpLocks/>
          </p:cNvGrpSpPr>
          <p:nvPr/>
        </p:nvGrpSpPr>
        <p:grpSpPr bwMode="auto">
          <a:xfrm>
            <a:off x="5326063" y="3703638"/>
            <a:ext cx="2527300" cy="1265237"/>
            <a:chOff x="3355" y="2333"/>
            <a:chExt cx="1592" cy="797"/>
          </a:xfrm>
        </p:grpSpPr>
        <p:sp>
          <p:nvSpPr>
            <p:cNvPr id="41035" name="Text Box 39">
              <a:extLst>
                <a:ext uri="{FF2B5EF4-FFF2-40B4-BE49-F238E27FC236}">
                  <a16:creationId xmlns:a16="http://schemas.microsoft.com/office/drawing/2014/main" id="{BD1F31C7-D236-E045-B906-3F6DEEFD88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5" y="2934"/>
              <a:ext cx="1592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800"/>
                <a:t>cable or DSL modem</a:t>
              </a:r>
            </a:p>
          </p:txBody>
        </p:sp>
        <p:sp>
          <p:nvSpPr>
            <p:cNvPr id="41036" name="Line 129">
              <a:extLst>
                <a:ext uri="{FF2B5EF4-FFF2-40B4-BE49-F238E27FC236}">
                  <a16:creationId xmlns:a16="http://schemas.microsoft.com/office/drawing/2014/main" id="{0BE7BFE0-4194-0D4D-824F-4D55FE5BA8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9" y="2333"/>
              <a:ext cx="0" cy="5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139">
            <a:extLst>
              <a:ext uri="{FF2B5EF4-FFF2-40B4-BE49-F238E27FC236}">
                <a16:creationId xmlns:a16="http://schemas.microsoft.com/office/drawing/2014/main" id="{032C10B3-157E-984E-BF28-F6928A40FA0D}"/>
              </a:ext>
            </a:extLst>
          </p:cNvPr>
          <p:cNvGrpSpPr>
            <a:grpSpLocks/>
          </p:cNvGrpSpPr>
          <p:nvPr/>
        </p:nvGrpSpPr>
        <p:grpSpPr bwMode="auto">
          <a:xfrm>
            <a:off x="4060825" y="3695700"/>
            <a:ext cx="2593975" cy="1778000"/>
            <a:chOff x="2558" y="2328"/>
            <a:chExt cx="1634" cy="1120"/>
          </a:xfrm>
        </p:grpSpPr>
        <p:sp>
          <p:nvSpPr>
            <p:cNvPr id="41033" name="Text Box 39">
              <a:extLst>
                <a:ext uri="{FF2B5EF4-FFF2-40B4-BE49-F238E27FC236}">
                  <a16:creationId xmlns:a16="http://schemas.microsoft.com/office/drawing/2014/main" id="{6B360D17-EF9C-7240-856F-2091DF75C9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8" y="3252"/>
              <a:ext cx="1634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800"/>
                <a:t>router, firewall, NAT</a:t>
              </a:r>
            </a:p>
          </p:txBody>
        </p:sp>
        <p:sp>
          <p:nvSpPr>
            <p:cNvPr id="41034" name="Line 133">
              <a:extLst>
                <a:ext uri="{FF2B5EF4-FFF2-40B4-BE49-F238E27FC236}">
                  <a16:creationId xmlns:a16="http://schemas.microsoft.com/office/drawing/2014/main" id="{1DE7F337-365E-3D4F-9FBF-1DA0167207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5" y="2328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141">
            <a:extLst>
              <a:ext uri="{FF2B5EF4-FFF2-40B4-BE49-F238E27FC236}">
                <a16:creationId xmlns:a16="http://schemas.microsoft.com/office/drawing/2014/main" id="{6209CBB6-F136-3840-80DD-F9B2A558BB8A}"/>
              </a:ext>
            </a:extLst>
          </p:cNvPr>
          <p:cNvGrpSpPr>
            <a:grpSpLocks/>
          </p:cNvGrpSpPr>
          <p:nvPr/>
        </p:nvGrpSpPr>
        <p:grpSpPr bwMode="auto">
          <a:xfrm>
            <a:off x="3605213" y="4576763"/>
            <a:ext cx="2927350" cy="1403350"/>
            <a:chOff x="2062" y="2532"/>
            <a:chExt cx="1844" cy="1220"/>
          </a:xfrm>
        </p:grpSpPr>
        <p:sp>
          <p:nvSpPr>
            <p:cNvPr id="41031" name="Line 134">
              <a:extLst>
                <a:ext uri="{FF2B5EF4-FFF2-40B4-BE49-F238E27FC236}">
                  <a16:creationId xmlns:a16="http://schemas.microsoft.com/office/drawing/2014/main" id="{5C96B686-F670-EC4D-82D2-541DA2C9FF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532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32" name="Text Box 39">
              <a:extLst>
                <a:ext uri="{FF2B5EF4-FFF2-40B4-BE49-F238E27FC236}">
                  <a16:creationId xmlns:a16="http://schemas.microsoft.com/office/drawing/2014/main" id="{3B0C83D2-6371-F342-8C4C-13FF0C130D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2" y="3471"/>
              <a:ext cx="1844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800"/>
                <a:t>wired Ethernet (1 Gbps)</a:t>
              </a:r>
            </a:p>
          </p:txBody>
        </p:sp>
      </p:grpSp>
      <p:grpSp>
        <p:nvGrpSpPr>
          <p:cNvPr id="10" name="Group 140">
            <a:extLst>
              <a:ext uri="{FF2B5EF4-FFF2-40B4-BE49-F238E27FC236}">
                <a16:creationId xmlns:a16="http://schemas.microsoft.com/office/drawing/2014/main" id="{42469A01-C67D-784D-96EC-5E8071828521}"/>
              </a:ext>
            </a:extLst>
          </p:cNvPr>
          <p:cNvGrpSpPr>
            <a:grpSpLocks/>
          </p:cNvGrpSpPr>
          <p:nvPr/>
        </p:nvGrpSpPr>
        <p:grpSpPr bwMode="auto">
          <a:xfrm>
            <a:off x="423863" y="3725862"/>
            <a:ext cx="1966912" cy="2047874"/>
            <a:chOff x="267" y="2347"/>
            <a:chExt cx="1239" cy="1290"/>
          </a:xfrm>
        </p:grpSpPr>
        <p:sp>
          <p:nvSpPr>
            <p:cNvPr id="41029" name="Line 136">
              <a:extLst>
                <a:ext uri="{FF2B5EF4-FFF2-40B4-BE49-F238E27FC236}">
                  <a16:creationId xmlns:a16="http://schemas.microsoft.com/office/drawing/2014/main" id="{B5C56857-F525-3141-B190-7E3F67759B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0" y="2347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30" name="Text Box 39">
              <a:extLst>
                <a:ext uri="{FF2B5EF4-FFF2-40B4-BE49-F238E27FC236}">
                  <a16:creationId xmlns:a16="http://schemas.microsoft.com/office/drawing/2014/main" id="{65AC116D-1C49-E44B-A970-419FE59421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" y="3300"/>
              <a:ext cx="1239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lnSpc>
                  <a:spcPct val="80000"/>
                </a:lnSpc>
              </a:pPr>
              <a:r>
                <a:rPr lang="en-US" altLang="en-US" sz="1800" dirty="0"/>
                <a:t>wireless access </a:t>
              </a:r>
            </a:p>
            <a:p>
              <a:pPr algn="r">
                <a:lnSpc>
                  <a:spcPct val="80000"/>
                </a:lnSpc>
              </a:pPr>
              <a:r>
                <a:rPr lang="en-US" altLang="en-US" sz="1800" dirty="0"/>
                <a:t>point (300 </a:t>
              </a:r>
              <a:r>
                <a:rPr lang="en-US" altLang="en-US" sz="1800" dirty="0" err="1"/>
                <a:t>Mbps</a:t>
              </a:r>
              <a:r>
                <a:rPr lang="en-US" altLang="en-US" sz="1800" dirty="0"/>
                <a:t>)</a:t>
              </a:r>
            </a:p>
          </p:txBody>
        </p:sp>
      </p:grpSp>
      <p:sp>
        <p:nvSpPr>
          <p:cNvPr id="11406" name="Text Box 142">
            <a:extLst>
              <a:ext uri="{FF2B5EF4-FFF2-40B4-BE49-F238E27FC236}">
                <a16:creationId xmlns:a16="http://schemas.microsoft.com/office/drawing/2014/main" id="{81CEE633-DBCD-A34A-B902-DD59B809D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225" y="1303338"/>
            <a:ext cx="11033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2000"/>
              <a:t>wireless</a:t>
            </a:r>
          </a:p>
          <a:p>
            <a:pPr algn="r"/>
            <a:r>
              <a:rPr lang="en-US" altLang="en-US" sz="2000"/>
              <a:t>devices</a:t>
            </a:r>
          </a:p>
        </p:txBody>
      </p:sp>
      <p:grpSp>
        <p:nvGrpSpPr>
          <p:cNvPr id="40977" name="Group 143">
            <a:extLst>
              <a:ext uri="{FF2B5EF4-FFF2-40B4-BE49-F238E27FC236}">
                <a16:creationId xmlns:a16="http://schemas.microsoft.com/office/drawing/2014/main" id="{72113741-6505-C144-8D9A-E9C1BA5899C6}"/>
              </a:ext>
            </a:extLst>
          </p:cNvPr>
          <p:cNvGrpSpPr>
            <a:grpSpLocks/>
          </p:cNvGrpSpPr>
          <p:nvPr/>
        </p:nvGrpSpPr>
        <p:grpSpPr bwMode="auto">
          <a:xfrm>
            <a:off x="1384300" y="1954213"/>
            <a:ext cx="733425" cy="758825"/>
            <a:chOff x="2751" y="1851"/>
            <a:chExt cx="462" cy="478"/>
          </a:xfrm>
        </p:grpSpPr>
        <p:pic>
          <p:nvPicPr>
            <p:cNvPr id="41027" name="Picture 144" descr="iphone_stylized_small">
              <a:extLst>
                <a:ext uri="{FF2B5EF4-FFF2-40B4-BE49-F238E27FC236}">
                  <a16:creationId xmlns:a16="http://schemas.microsoft.com/office/drawing/2014/main" id="{1ECC1B49-EF52-C84B-9BFA-138438F078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28" name="Picture 145" descr="antenna_radiation_stylized">
              <a:extLst>
                <a:ext uri="{FF2B5EF4-FFF2-40B4-BE49-F238E27FC236}">
                  <a16:creationId xmlns:a16="http://schemas.microsoft.com/office/drawing/2014/main" id="{100BB8D0-CFAC-FD48-9F65-B3191028E5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978" name="Line 146">
            <a:extLst>
              <a:ext uri="{FF2B5EF4-FFF2-40B4-BE49-F238E27FC236}">
                <a16:creationId xmlns:a16="http://schemas.microsoft.com/office/drawing/2014/main" id="{D36A3140-5E79-994C-A6A7-8D7F2A12FC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9825" y="3679825"/>
            <a:ext cx="12700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11" name="Oval 147">
            <a:extLst>
              <a:ext uri="{FF2B5EF4-FFF2-40B4-BE49-F238E27FC236}">
                <a16:creationId xmlns:a16="http://schemas.microsoft.com/office/drawing/2014/main" id="{E2F04282-8EAB-4B40-A591-B9D90B052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2801938"/>
            <a:ext cx="3359150" cy="1050925"/>
          </a:xfrm>
          <a:prstGeom prst="ellipse">
            <a:avLst/>
          </a:prstGeom>
          <a:noFill/>
          <a:ln w="19050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2" name="Group 150">
            <a:extLst>
              <a:ext uri="{FF2B5EF4-FFF2-40B4-BE49-F238E27FC236}">
                <a16:creationId xmlns:a16="http://schemas.microsoft.com/office/drawing/2014/main" id="{25AB7E45-1CB5-E043-B5BC-4880120ED2D6}"/>
              </a:ext>
            </a:extLst>
          </p:cNvPr>
          <p:cNvGrpSpPr>
            <a:grpSpLocks/>
          </p:cNvGrpSpPr>
          <p:nvPr/>
        </p:nvGrpSpPr>
        <p:grpSpPr bwMode="auto">
          <a:xfrm>
            <a:off x="136525" y="3532188"/>
            <a:ext cx="1630363" cy="717550"/>
            <a:chOff x="86" y="2225"/>
            <a:chExt cx="1027" cy="452"/>
          </a:xfrm>
        </p:grpSpPr>
        <p:sp>
          <p:nvSpPr>
            <p:cNvPr id="41025" name="Text Box 148">
              <a:extLst>
                <a:ext uri="{FF2B5EF4-FFF2-40B4-BE49-F238E27FC236}">
                  <a16:creationId xmlns:a16="http://schemas.microsoft.com/office/drawing/2014/main" id="{B27FEDC0-15D2-5B42-9498-74BB127B3D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" y="2357"/>
              <a:ext cx="1027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en-US" sz="1600"/>
                <a:t>often combined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/>
                <a:t>in single box</a:t>
              </a:r>
            </a:p>
          </p:txBody>
        </p:sp>
        <p:sp>
          <p:nvSpPr>
            <p:cNvPr id="41026" name="Line 149">
              <a:extLst>
                <a:ext uri="{FF2B5EF4-FFF2-40B4-BE49-F238E27FC236}">
                  <a16:creationId xmlns:a16="http://schemas.microsoft.com/office/drawing/2014/main" id="{F9F7E8AA-ECDD-AE47-949A-F7B0FEECE9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0" y="2225"/>
              <a:ext cx="238" cy="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981" name="Group 151">
            <a:extLst>
              <a:ext uri="{FF2B5EF4-FFF2-40B4-BE49-F238E27FC236}">
                <a16:creationId xmlns:a16="http://schemas.microsoft.com/office/drawing/2014/main" id="{DA81AD74-84D2-A247-861D-50A91F5FB2F8}"/>
              </a:ext>
            </a:extLst>
          </p:cNvPr>
          <p:cNvGrpSpPr>
            <a:grpSpLocks/>
          </p:cNvGrpSpPr>
          <p:nvPr/>
        </p:nvGrpSpPr>
        <p:grpSpPr bwMode="auto">
          <a:xfrm>
            <a:off x="2379663" y="1566863"/>
            <a:ext cx="954087" cy="1027112"/>
            <a:chOff x="877" y="1008"/>
            <a:chExt cx="2747" cy="2591"/>
          </a:xfrm>
        </p:grpSpPr>
        <p:pic>
          <p:nvPicPr>
            <p:cNvPr id="41002" name="Picture 152" descr="antenna_stylized">
              <a:extLst>
                <a:ext uri="{FF2B5EF4-FFF2-40B4-BE49-F238E27FC236}">
                  <a16:creationId xmlns:a16="http://schemas.microsoft.com/office/drawing/2014/main" id="{2AE3DD55-C725-2744-90EE-7C882035CA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3" name="Picture 153" descr="laptop_keyboard">
              <a:extLst>
                <a:ext uri="{FF2B5EF4-FFF2-40B4-BE49-F238E27FC236}">
                  <a16:creationId xmlns:a16="http://schemas.microsoft.com/office/drawing/2014/main" id="{418C7030-E407-E848-B719-B35B2127EA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04" name="Freeform 154">
              <a:extLst>
                <a:ext uri="{FF2B5EF4-FFF2-40B4-BE49-F238E27FC236}">
                  <a16:creationId xmlns:a16="http://schemas.microsoft.com/office/drawing/2014/main" id="{95EAB3D0-789A-3C44-A613-E049A69B0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1005" name="Picture 155" descr="screen">
              <a:extLst>
                <a:ext uri="{FF2B5EF4-FFF2-40B4-BE49-F238E27FC236}">
                  <a16:creationId xmlns:a16="http://schemas.microsoft.com/office/drawing/2014/main" id="{6BB6029D-6269-BC4A-AF69-0DDC157AC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06" name="Freeform 156">
              <a:extLst>
                <a:ext uri="{FF2B5EF4-FFF2-40B4-BE49-F238E27FC236}">
                  <a16:creationId xmlns:a16="http://schemas.microsoft.com/office/drawing/2014/main" id="{A1314DEE-750A-9648-AEC5-E70A24C35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07" name="Freeform 157">
              <a:extLst>
                <a:ext uri="{FF2B5EF4-FFF2-40B4-BE49-F238E27FC236}">
                  <a16:creationId xmlns:a16="http://schemas.microsoft.com/office/drawing/2014/main" id="{6C6C9F15-45BE-DE46-8C61-19A427EC7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08" name="Freeform 158">
              <a:extLst>
                <a:ext uri="{FF2B5EF4-FFF2-40B4-BE49-F238E27FC236}">
                  <a16:creationId xmlns:a16="http://schemas.microsoft.com/office/drawing/2014/main" id="{8A1477E3-4317-E24F-9D0B-CCF77B8E6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09" name="Freeform 159">
              <a:extLst>
                <a:ext uri="{FF2B5EF4-FFF2-40B4-BE49-F238E27FC236}">
                  <a16:creationId xmlns:a16="http://schemas.microsoft.com/office/drawing/2014/main" id="{77641341-0DED-E047-81FB-39EB7D624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10" name="Freeform 160">
              <a:extLst>
                <a:ext uri="{FF2B5EF4-FFF2-40B4-BE49-F238E27FC236}">
                  <a16:creationId xmlns:a16="http://schemas.microsoft.com/office/drawing/2014/main" id="{DB9E9BCF-CFD2-974A-9685-C2B4DB5FA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4 h 1659"/>
                <a:gd name="T6" fmla="*/ 0 w 637"/>
                <a:gd name="T7" fmla="*/ 4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11" name="Freeform 161">
              <a:extLst>
                <a:ext uri="{FF2B5EF4-FFF2-40B4-BE49-F238E27FC236}">
                  <a16:creationId xmlns:a16="http://schemas.microsoft.com/office/drawing/2014/main" id="{4F86537C-6D45-9343-B4C6-6A7729BA4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2 w 2216"/>
                <a:gd name="T5" fmla="*/ 1 h 550"/>
                <a:gd name="T6" fmla="*/ 2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1012" name="Group 162">
              <a:extLst>
                <a:ext uri="{FF2B5EF4-FFF2-40B4-BE49-F238E27FC236}">
                  <a16:creationId xmlns:a16="http://schemas.microsoft.com/office/drawing/2014/main" id="{BD339E34-0D81-FB40-B658-25A59D672F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1019" name="Freeform 163">
                <a:extLst>
                  <a:ext uri="{FF2B5EF4-FFF2-40B4-BE49-F238E27FC236}">
                    <a16:creationId xmlns:a16="http://schemas.microsoft.com/office/drawing/2014/main" id="{944A3E57-BA8B-9246-8476-7830F7A0F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20" name="Freeform 164">
                <a:extLst>
                  <a:ext uri="{FF2B5EF4-FFF2-40B4-BE49-F238E27FC236}">
                    <a16:creationId xmlns:a16="http://schemas.microsoft.com/office/drawing/2014/main" id="{DA555143-2538-734A-9F29-56E57D54FA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21" name="Freeform 165">
                <a:extLst>
                  <a:ext uri="{FF2B5EF4-FFF2-40B4-BE49-F238E27FC236}">
                    <a16:creationId xmlns:a16="http://schemas.microsoft.com/office/drawing/2014/main" id="{C7EC3F66-341C-0B4A-B952-40F8452618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22" name="Freeform 166">
                <a:extLst>
                  <a:ext uri="{FF2B5EF4-FFF2-40B4-BE49-F238E27FC236}">
                    <a16:creationId xmlns:a16="http://schemas.microsoft.com/office/drawing/2014/main" id="{8E1076C9-3A88-ED48-8CFA-01F5C0E9EC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23" name="Freeform 167">
                <a:extLst>
                  <a:ext uri="{FF2B5EF4-FFF2-40B4-BE49-F238E27FC236}">
                    <a16:creationId xmlns:a16="http://schemas.microsoft.com/office/drawing/2014/main" id="{553832CA-EE08-0840-8D4E-14A7F2A5B6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24" name="Freeform 168">
                <a:extLst>
                  <a:ext uri="{FF2B5EF4-FFF2-40B4-BE49-F238E27FC236}">
                    <a16:creationId xmlns:a16="http://schemas.microsoft.com/office/drawing/2014/main" id="{A5A43E7A-E618-8248-B8AC-DA38FC5D9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1013" name="Freeform 169">
              <a:extLst>
                <a:ext uri="{FF2B5EF4-FFF2-40B4-BE49-F238E27FC236}">
                  <a16:creationId xmlns:a16="http://schemas.microsoft.com/office/drawing/2014/main" id="{EAF633A8-DDC5-0B40-ABB8-CE2E4D86A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14" name="Freeform 170">
              <a:extLst>
                <a:ext uri="{FF2B5EF4-FFF2-40B4-BE49-F238E27FC236}">
                  <a16:creationId xmlns:a16="http://schemas.microsoft.com/office/drawing/2014/main" id="{B6757A01-7987-F345-BC7A-D67514ECF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15" name="Freeform 171">
              <a:extLst>
                <a:ext uri="{FF2B5EF4-FFF2-40B4-BE49-F238E27FC236}">
                  <a16:creationId xmlns:a16="http://schemas.microsoft.com/office/drawing/2014/main" id="{81402694-CBE3-9645-A9C3-916FFF74A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16" name="Freeform 172">
              <a:extLst>
                <a:ext uri="{FF2B5EF4-FFF2-40B4-BE49-F238E27FC236}">
                  <a16:creationId xmlns:a16="http://schemas.microsoft.com/office/drawing/2014/main" id="{3D654B7D-860D-E641-B84F-9F9AE121B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17" name="Freeform 173">
              <a:extLst>
                <a:ext uri="{FF2B5EF4-FFF2-40B4-BE49-F238E27FC236}">
                  <a16:creationId xmlns:a16="http://schemas.microsoft.com/office/drawing/2014/main" id="{049241F9-D694-364B-810F-7A28F3230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18" name="Freeform 174">
              <a:extLst>
                <a:ext uri="{FF2B5EF4-FFF2-40B4-BE49-F238E27FC236}">
                  <a16:creationId xmlns:a16="http://schemas.microsoft.com/office/drawing/2014/main" id="{73F29119-2C5F-5E4C-9240-9B238B5DE17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982" name="Group 175">
            <a:extLst>
              <a:ext uri="{FF2B5EF4-FFF2-40B4-BE49-F238E27FC236}">
                <a16:creationId xmlns:a16="http://schemas.microsoft.com/office/drawing/2014/main" id="{12C897EB-0C25-EE4F-A531-155F31A698C9}"/>
              </a:ext>
            </a:extLst>
          </p:cNvPr>
          <p:cNvGrpSpPr>
            <a:grpSpLocks/>
          </p:cNvGrpSpPr>
          <p:nvPr/>
        </p:nvGrpSpPr>
        <p:grpSpPr bwMode="auto">
          <a:xfrm>
            <a:off x="3149600" y="2032000"/>
            <a:ext cx="1123950" cy="862013"/>
            <a:chOff x="-44" y="1473"/>
            <a:chExt cx="981" cy="1105"/>
          </a:xfrm>
        </p:grpSpPr>
        <p:pic>
          <p:nvPicPr>
            <p:cNvPr id="41000" name="Picture 176" descr="desktop_computer_stylized_medium">
              <a:extLst>
                <a:ext uri="{FF2B5EF4-FFF2-40B4-BE49-F238E27FC236}">
                  <a16:creationId xmlns:a16="http://schemas.microsoft.com/office/drawing/2014/main" id="{80D453CD-9AD6-BA4A-B240-354FBED388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01" name="Freeform 177">
              <a:extLst>
                <a:ext uri="{FF2B5EF4-FFF2-40B4-BE49-F238E27FC236}">
                  <a16:creationId xmlns:a16="http://schemas.microsoft.com/office/drawing/2014/main" id="{B913FE17-1CD9-7D48-9E77-41B095EB87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8127 w 356"/>
                <a:gd name="T3" fmla="*/ 4362 h 368"/>
                <a:gd name="T4" fmla="*/ 68956 w 356"/>
                <a:gd name="T5" fmla="*/ 90881 h 368"/>
                <a:gd name="T6" fmla="*/ 15197 w 356"/>
                <a:gd name="T7" fmla="*/ 11365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0983" name="Group 178">
            <a:extLst>
              <a:ext uri="{FF2B5EF4-FFF2-40B4-BE49-F238E27FC236}">
                <a16:creationId xmlns:a16="http://schemas.microsoft.com/office/drawing/2014/main" id="{3E0CE231-8FD2-8A47-92D1-38AB256A4E5B}"/>
              </a:ext>
            </a:extLst>
          </p:cNvPr>
          <p:cNvGrpSpPr>
            <a:grpSpLocks/>
          </p:cNvGrpSpPr>
          <p:nvPr/>
        </p:nvGrpSpPr>
        <p:grpSpPr bwMode="auto">
          <a:xfrm>
            <a:off x="3090863" y="3838575"/>
            <a:ext cx="849312" cy="712788"/>
            <a:chOff x="-44" y="1473"/>
            <a:chExt cx="981" cy="1105"/>
          </a:xfrm>
        </p:grpSpPr>
        <p:pic>
          <p:nvPicPr>
            <p:cNvPr id="40998" name="Picture 179" descr="desktop_computer_stylized_medium">
              <a:extLst>
                <a:ext uri="{FF2B5EF4-FFF2-40B4-BE49-F238E27FC236}">
                  <a16:creationId xmlns:a16="http://schemas.microsoft.com/office/drawing/2014/main" id="{EB426B6D-1498-8249-8921-C106D3486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99" name="Freeform 180">
              <a:extLst>
                <a:ext uri="{FF2B5EF4-FFF2-40B4-BE49-F238E27FC236}">
                  <a16:creationId xmlns:a16="http://schemas.microsoft.com/office/drawing/2014/main" id="{4A8BE767-A66F-E348-A09C-F7EDEE040C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8127 w 356"/>
                <a:gd name="T3" fmla="*/ 4362 h 368"/>
                <a:gd name="T4" fmla="*/ 68956 w 356"/>
                <a:gd name="T5" fmla="*/ 90881 h 368"/>
                <a:gd name="T6" fmla="*/ 15197 w 356"/>
                <a:gd name="T7" fmla="*/ 11365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0984" name="Slide Number Placeholder 3">
            <a:extLst>
              <a:ext uri="{FF2B5EF4-FFF2-40B4-BE49-F238E27FC236}">
                <a16:creationId xmlns:a16="http://schemas.microsoft.com/office/drawing/2014/main" id="{03EFFA5F-B1D7-474F-8B83-7ECD51B0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27E35466-355A-2C43-A2A6-18221ED234AA}" type="slidenum">
              <a:rPr lang="en-US" altLang="en-US" sz="1200">
                <a:latin typeface="Tahoma" panose="020B0604030504040204" pitchFamily="34" charset="0"/>
              </a:rPr>
              <a:pPr/>
              <a:t>15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40985" name="Group 98">
            <a:extLst>
              <a:ext uri="{FF2B5EF4-FFF2-40B4-BE49-F238E27FC236}">
                <a16:creationId xmlns:a16="http://schemas.microsoft.com/office/drawing/2014/main" id="{47766DF4-E8C6-814D-B369-9E368A668324}"/>
              </a:ext>
            </a:extLst>
          </p:cNvPr>
          <p:cNvGrpSpPr>
            <a:grpSpLocks/>
          </p:cNvGrpSpPr>
          <p:nvPr/>
        </p:nvGrpSpPr>
        <p:grpSpPr bwMode="auto">
          <a:xfrm>
            <a:off x="4486275" y="1708150"/>
            <a:ext cx="958850" cy="1276350"/>
            <a:chOff x="5806938" y="3011924"/>
            <a:chExt cx="347997" cy="396620"/>
          </a:xfrm>
        </p:grpSpPr>
        <p:pic>
          <p:nvPicPr>
            <p:cNvPr id="40996" name="Picture 101" descr="fridge2.png">
              <a:extLst>
                <a:ext uri="{FF2B5EF4-FFF2-40B4-BE49-F238E27FC236}">
                  <a16:creationId xmlns:a16="http://schemas.microsoft.com/office/drawing/2014/main" id="{0EA1D091-3DA2-9A43-B647-86F53E2D2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97" name="Picture 1115" descr="antenna_stylized">
              <a:extLst>
                <a:ext uri="{FF2B5EF4-FFF2-40B4-BE49-F238E27FC236}">
                  <a16:creationId xmlns:a16="http://schemas.microsoft.com/office/drawing/2014/main" id="{E39A486A-870E-8F47-B8B9-C4EFC3CEFE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0986" name="Group 347">
            <a:extLst>
              <a:ext uri="{FF2B5EF4-FFF2-40B4-BE49-F238E27FC236}">
                <a16:creationId xmlns:a16="http://schemas.microsoft.com/office/drawing/2014/main" id="{B348C8E6-E48F-4E4E-B7A4-D95E6AA711A2}"/>
              </a:ext>
            </a:extLst>
          </p:cNvPr>
          <p:cNvGrpSpPr>
            <a:grpSpLocks/>
          </p:cNvGrpSpPr>
          <p:nvPr/>
        </p:nvGrpSpPr>
        <p:grpSpPr bwMode="auto">
          <a:xfrm>
            <a:off x="3236913" y="3187700"/>
            <a:ext cx="1114425" cy="541338"/>
            <a:chOff x="1871277" y="1576300"/>
            <a:chExt cx="1128371" cy="43786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7FD4DD7-0440-A548-8735-DB7366664EE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92" y="1694432"/>
              <a:ext cx="1125156" cy="319729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EEAEA38-903C-8E4F-BA59-20A52C79DA99}"/>
                </a:ext>
              </a:extLst>
            </p:cNvPr>
            <p:cNvSpPr/>
            <p:nvPr/>
          </p:nvSpPr>
          <p:spPr bwMode="auto">
            <a:xfrm>
              <a:off x="1871277" y="1739375"/>
              <a:ext cx="1128371" cy="11684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AA0D2B2-2B9D-2E47-A4C4-E38DC62A6DC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56" cy="31972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1EC74FAF-D074-224A-A3AD-6598B883C15E}"/>
                </a:ext>
              </a:extLst>
            </p:cNvPr>
            <p:cNvSpPr/>
            <p:nvPr/>
          </p:nvSpPr>
          <p:spPr bwMode="auto">
            <a:xfrm>
              <a:off x="2158995" y="1673888"/>
              <a:ext cx="549719" cy="16050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C4BAB92D-9244-184D-9186-C2A46E658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738" y="1632798"/>
              <a:ext cx="662235" cy="111713"/>
            </a:xfrm>
            <a:custGeom>
              <a:avLst/>
              <a:gdLst>
                <a:gd name="T0" fmla="*/ 0 w 3723451"/>
                <a:gd name="T1" fmla="*/ 27331 h 932950"/>
                <a:gd name="T2" fmla="*/ 116525 w 3723451"/>
                <a:gd name="T3" fmla="*/ 322 h 932950"/>
                <a:gd name="T4" fmla="*/ 330060 w 3723451"/>
                <a:gd name="T5" fmla="*/ 62333 h 932950"/>
                <a:gd name="T6" fmla="*/ 533774 w 3723451"/>
                <a:gd name="T7" fmla="*/ 0 h 932950"/>
                <a:gd name="T8" fmla="*/ 662235 w 3723451"/>
                <a:gd name="T9" fmla="*/ 24804 h 932950"/>
                <a:gd name="T10" fmla="*/ 566661 w 3723451"/>
                <a:gd name="T11" fmla="*/ 55306 h 932950"/>
                <a:gd name="T12" fmla="*/ 535890 w 3723451"/>
                <a:gd name="T13" fmla="*/ 47082 h 932950"/>
                <a:gd name="T14" fmla="*/ 333812 w 3723451"/>
                <a:gd name="T15" fmla="*/ 111713 h 932950"/>
                <a:gd name="T16" fmla="*/ 126564 w 3723451"/>
                <a:gd name="T17" fmla="*/ 49460 h 932950"/>
                <a:gd name="T18" fmla="*/ 93056 w 3723451"/>
                <a:gd name="T19" fmla="*/ 56179 h 932950"/>
                <a:gd name="T20" fmla="*/ 0 w 3723451"/>
                <a:gd name="T21" fmla="*/ 27331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7079836A-8E05-B24C-AEB2-EF50CA364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727" y="1727818"/>
              <a:ext cx="244320" cy="97588"/>
            </a:xfrm>
            <a:custGeom>
              <a:avLst/>
              <a:gdLst>
                <a:gd name="T0" fmla="*/ 0 w 1366596"/>
                <a:gd name="T1" fmla="*/ 0 h 809868"/>
                <a:gd name="T2" fmla="*/ 244320 w 1366596"/>
                <a:gd name="T3" fmla="*/ 75409 h 809868"/>
                <a:gd name="T4" fmla="*/ 154654 w 1366596"/>
                <a:gd name="T5" fmla="*/ 97588 h 809868"/>
                <a:gd name="T6" fmla="*/ 823 w 1366596"/>
                <a:gd name="T7" fmla="*/ 5156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BA16E96-6C78-784D-A3CE-BF5B966B3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879" y="1730386"/>
              <a:ext cx="241105" cy="96304"/>
            </a:xfrm>
            <a:custGeom>
              <a:avLst/>
              <a:gdLst>
                <a:gd name="T0" fmla="*/ 237814 w 1348191"/>
                <a:gd name="T1" fmla="*/ 0 h 791462"/>
                <a:gd name="T2" fmla="*/ 241105 w 1348191"/>
                <a:gd name="T3" fmla="*/ 46472 h 791462"/>
                <a:gd name="T4" fmla="*/ 87226 w 1348191"/>
                <a:gd name="T5" fmla="*/ 96304 h 791462"/>
                <a:gd name="T6" fmla="*/ 0 w 1348191"/>
                <a:gd name="T7" fmla="*/ 74468 h 791462"/>
                <a:gd name="T8" fmla="*/ 237814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3E33C86-66C6-6540-B142-45CD37EBEBA8}"/>
                </a:ext>
              </a:extLst>
            </p:cNvPr>
            <p:cNvCxnSpPr>
              <a:cxnSpLocks noChangeShapeType="1"/>
              <a:endCxn id="90" idx="2"/>
            </p:cNvCxnSpPr>
            <p:nvPr/>
          </p:nvCxnSpPr>
          <p:spPr bwMode="auto">
            <a:xfrm flipH="1" flipV="1">
              <a:off x="1871277" y="1736806"/>
              <a:ext cx="3215" cy="12326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77FCAD6-43D9-9145-B2CF-64B3515765C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33" y="1734238"/>
              <a:ext cx="3215" cy="12326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9" grpId="0"/>
      <p:bldP spid="11406" grpId="0"/>
      <p:bldP spid="114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Footer Placeholder 2">
            <a:extLst>
              <a:ext uri="{FF2B5EF4-FFF2-40B4-BE49-F238E27FC236}">
                <a16:creationId xmlns:a16="http://schemas.microsoft.com/office/drawing/2014/main" id="{ADC39F4E-942E-2E40-BBC4-7D9DA3D5B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43010" name="Title 50">
            <a:extLst>
              <a:ext uri="{FF2B5EF4-FFF2-40B4-BE49-F238E27FC236}">
                <a16:creationId xmlns:a16="http://schemas.microsoft.com/office/drawing/2014/main" id="{5091994D-4112-924F-8DB5-8A272932D1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0513" y="198438"/>
            <a:ext cx="8321675" cy="765175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Enterprise access networks (Ethernet)</a:t>
            </a:r>
          </a:p>
        </p:txBody>
      </p:sp>
      <p:sp>
        <p:nvSpPr>
          <p:cNvPr id="58371" name="Content Placeholder 52">
            <a:extLst>
              <a:ext uri="{FF2B5EF4-FFF2-40B4-BE49-F238E27FC236}">
                <a16:creationId xmlns:a16="http://schemas.microsoft.com/office/drawing/2014/main" id="{FCA16CF3-94E0-F644-8972-D845E41736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5613" y="4783138"/>
            <a:ext cx="8043862" cy="1414462"/>
          </a:xfrm>
        </p:spPr>
        <p:txBody>
          <a:bodyPr/>
          <a:lstStyle/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typically used in companies, universities, etc.</a:t>
            </a:r>
          </a:p>
          <a:p>
            <a:pPr marL="287338" lvl="1" indent="-287338" eaLnBrk="1" hangingPunct="1">
              <a:buSzPct val="100000"/>
              <a:buFont typeface="Wingdings" charset="2"/>
              <a:buChar char="§"/>
              <a:defRPr/>
            </a:pPr>
            <a:r>
              <a:rPr lang="en-US" dirty="0"/>
              <a:t>100Mbps, 1Gbps, 10Gbps transmission rates</a:t>
            </a:r>
          </a:p>
          <a:p>
            <a:pPr marL="287338" lvl="1" indent="-287338" eaLnBrk="1" hangingPunct="1">
              <a:buSzPct val="100000"/>
              <a:buFont typeface="Wingdings" charset="2"/>
              <a:buChar char="§"/>
              <a:defRPr/>
            </a:pPr>
            <a:r>
              <a:rPr lang="en-US" dirty="0"/>
              <a:t>today, end systems typically connect into Ethernet switch</a:t>
            </a:r>
          </a:p>
          <a:p>
            <a:pPr eaLnBrk="1" hangingPunct="1">
              <a:buFont typeface="Wingdings" charset="2"/>
              <a:buChar char="§"/>
              <a:defRPr/>
            </a:pPr>
            <a:endParaRPr lang="en-US" sz="2400" dirty="0"/>
          </a:p>
        </p:txBody>
      </p:sp>
      <p:sp>
        <p:nvSpPr>
          <p:cNvPr id="43012" name="Line 2">
            <a:extLst>
              <a:ext uri="{FF2B5EF4-FFF2-40B4-BE49-F238E27FC236}">
                <a16:creationId xmlns:a16="http://schemas.microsoft.com/office/drawing/2014/main" id="{39BF6DC6-02D3-ED42-B4D4-73BCEDA4F5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7738" y="31861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3" name="Line 3">
            <a:extLst>
              <a:ext uri="{FF2B5EF4-FFF2-40B4-BE49-F238E27FC236}">
                <a16:creationId xmlns:a16="http://schemas.microsoft.com/office/drawing/2014/main" id="{DFD9D682-E444-204F-8803-8D4F90329C4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36838" y="3194050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4" name="Line 4">
            <a:extLst>
              <a:ext uri="{FF2B5EF4-FFF2-40B4-BE49-F238E27FC236}">
                <a16:creationId xmlns:a16="http://schemas.microsoft.com/office/drawing/2014/main" id="{8E4CEBF9-522E-E445-887C-43F2F47CC4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14488" y="3167063"/>
            <a:ext cx="696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015" name="Group 51">
            <a:extLst>
              <a:ext uri="{FF2B5EF4-FFF2-40B4-BE49-F238E27FC236}">
                <a16:creationId xmlns:a16="http://schemas.microsoft.com/office/drawing/2014/main" id="{0DAB7FD9-69F3-E74A-B2A9-BFE43E3E88D2}"/>
              </a:ext>
            </a:extLst>
          </p:cNvPr>
          <p:cNvGrpSpPr>
            <a:grpSpLocks/>
          </p:cNvGrpSpPr>
          <p:nvPr/>
        </p:nvGrpSpPr>
        <p:grpSpPr bwMode="auto">
          <a:xfrm>
            <a:off x="2016125" y="2873375"/>
            <a:ext cx="1052513" cy="355600"/>
            <a:chOff x="4410" y="1365"/>
            <a:chExt cx="663" cy="224"/>
          </a:xfrm>
        </p:grpSpPr>
        <p:sp>
          <p:nvSpPr>
            <p:cNvPr id="43213" name="Rectangle 52">
              <a:extLst>
                <a:ext uri="{FF2B5EF4-FFF2-40B4-BE49-F238E27FC236}">
                  <a16:creationId xmlns:a16="http://schemas.microsoft.com/office/drawing/2014/main" id="{23334855-0BF2-9245-B360-BE0A2655C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214" name="AutoShape 53">
              <a:extLst>
                <a:ext uri="{FF2B5EF4-FFF2-40B4-BE49-F238E27FC236}">
                  <a16:creationId xmlns:a16="http://schemas.microsoft.com/office/drawing/2014/main" id="{A835A3AB-E11C-954A-9F25-CAAA53F38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215" name="Freeform 54">
              <a:extLst>
                <a:ext uri="{FF2B5EF4-FFF2-40B4-BE49-F238E27FC236}">
                  <a16:creationId xmlns:a16="http://schemas.microsoft.com/office/drawing/2014/main" id="{DA877B9B-EA05-794E-A0BD-6A98F6A34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216" name="Freeform 55">
              <a:extLst>
                <a:ext uri="{FF2B5EF4-FFF2-40B4-BE49-F238E27FC236}">
                  <a16:creationId xmlns:a16="http://schemas.microsoft.com/office/drawing/2014/main" id="{C994D23E-095D-DE49-AFAC-CDE4C8CFC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4683 h 63"/>
                <a:gd name="T2" fmla="*/ 1569482 w 280"/>
                <a:gd name="T3" fmla="*/ 4555 h 63"/>
                <a:gd name="T4" fmla="*/ 9262619 w 280"/>
                <a:gd name="T5" fmla="*/ 0 h 63"/>
                <a:gd name="T6" fmla="*/ 11825728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3217" name="Freeform 56">
              <a:extLst>
                <a:ext uri="{FF2B5EF4-FFF2-40B4-BE49-F238E27FC236}">
                  <a16:creationId xmlns:a16="http://schemas.microsoft.com/office/drawing/2014/main" id="{23D53819-EE40-BC45-8927-4D2E26AF2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3016" name="Line 59">
            <a:extLst>
              <a:ext uri="{FF2B5EF4-FFF2-40B4-BE49-F238E27FC236}">
                <a16:creationId xmlns:a16="http://schemas.microsoft.com/office/drawing/2014/main" id="{CEA8809B-5037-D441-8EC8-0C87996F8F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08075" y="2946400"/>
            <a:ext cx="1062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7" name="Line 61">
            <a:extLst>
              <a:ext uri="{FF2B5EF4-FFF2-40B4-BE49-F238E27FC236}">
                <a16:creationId xmlns:a16="http://schemas.microsoft.com/office/drawing/2014/main" id="{2B226EB4-0E2B-2446-9616-B44275F883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89188" y="2328863"/>
            <a:ext cx="0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018" name="Group 62">
            <a:extLst>
              <a:ext uri="{FF2B5EF4-FFF2-40B4-BE49-F238E27FC236}">
                <a16:creationId xmlns:a16="http://schemas.microsoft.com/office/drawing/2014/main" id="{C1560093-03B0-6B4B-BB7D-274896561A92}"/>
              </a:ext>
            </a:extLst>
          </p:cNvPr>
          <p:cNvGrpSpPr>
            <a:grpSpLocks/>
          </p:cNvGrpSpPr>
          <p:nvPr/>
        </p:nvGrpSpPr>
        <p:grpSpPr bwMode="auto">
          <a:xfrm>
            <a:off x="2089150" y="1876425"/>
            <a:ext cx="873125" cy="627063"/>
            <a:chOff x="2967" y="478"/>
            <a:chExt cx="788" cy="625"/>
          </a:xfrm>
        </p:grpSpPr>
        <p:pic>
          <p:nvPicPr>
            <p:cNvPr id="43211" name="Picture 63" descr="access_point_stylized_small">
              <a:extLst>
                <a:ext uri="{FF2B5EF4-FFF2-40B4-BE49-F238E27FC236}">
                  <a16:creationId xmlns:a16="http://schemas.microsoft.com/office/drawing/2014/main" id="{769BE6B2-FF8B-B745-9D64-4B933A9924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212" name="Picture 64" descr="antenna_radiation_stylized">
              <a:extLst>
                <a:ext uri="{FF2B5EF4-FFF2-40B4-BE49-F238E27FC236}">
                  <a16:creationId xmlns:a16="http://schemas.microsoft.com/office/drawing/2014/main" id="{DB1D2BD4-FCAD-D44F-8872-7257E2F66D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019" name="Group 65">
            <a:extLst>
              <a:ext uri="{FF2B5EF4-FFF2-40B4-BE49-F238E27FC236}">
                <a16:creationId xmlns:a16="http://schemas.microsoft.com/office/drawing/2014/main" id="{5AAF3319-B821-4742-AEBF-52C77BF89D45}"/>
              </a:ext>
            </a:extLst>
          </p:cNvPr>
          <p:cNvGrpSpPr>
            <a:grpSpLocks/>
          </p:cNvGrpSpPr>
          <p:nvPr/>
        </p:nvGrpSpPr>
        <p:grpSpPr bwMode="auto">
          <a:xfrm>
            <a:off x="2746375" y="1231900"/>
            <a:ext cx="622300" cy="706438"/>
            <a:chOff x="877" y="1008"/>
            <a:chExt cx="2747" cy="2591"/>
          </a:xfrm>
        </p:grpSpPr>
        <p:pic>
          <p:nvPicPr>
            <p:cNvPr id="43188" name="Picture 66" descr="antenna_stylized">
              <a:extLst>
                <a:ext uri="{FF2B5EF4-FFF2-40B4-BE49-F238E27FC236}">
                  <a16:creationId xmlns:a16="http://schemas.microsoft.com/office/drawing/2014/main" id="{B69A1BB8-5CB0-C545-AB20-00A99EE76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189" name="Picture 67" descr="laptop_keyboard">
              <a:extLst>
                <a:ext uri="{FF2B5EF4-FFF2-40B4-BE49-F238E27FC236}">
                  <a16:creationId xmlns:a16="http://schemas.microsoft.com/office/drawing/2014/main" id="{607EA150-1BF0-4C4E-B25E-ED2AD65D57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190" name="Freeform 68">
              <a:extLst>
                <a:ext uri="{FF2B5EF4-FFF2-40B4-BE49-F238E27FC236}">
                  <a16:creationId xmlns:a16="http://schemas.microsoft.com/office/drawing/2014/main" id="{975C2B24-8114-9C45-99F2-F5660B975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3191" name="Picture 69" descr="screen">
              <a:extLst>
                <a:ext uri="{FF2B5EF4-FFF2-40B4-BE49-F238E27FC236}">
                  <a16:creationId xmlns:a16="http://schemas.microsoft.com/office/drawing/2014/main" id="{A04E23AF-0B27-904E-8344-7CFC9B0F21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192" name="Freeform 70">
              <a:extLst>
                <a:ext uri="{FF2B5EF4-FFF2-40B4-BE49-F238E27FC236}">
                  <a16:creationId xmlns:a16="http://schemas.microsoft.com/office/drawing/2014/main" id="{8231700A-3390-BF46-AC7D-CABEF15A3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93" name="Freeform 71">
              <a:extLst>
                <a:ext uri="{FF2B5EF4-FFF2-40B4-BE49-F238E27FC236}">
                  <a16:creationId xmlns:a16="http://schemas.microsoft.com/office/drawing/2014/main" id="{822C21A0-E01B-3041-9412-CA5FA5F2D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94" name="Freeform 72">
              <a:extLst>
                <a:ext uri="{FF2B5EF4-FFF2-40B4-BE49-F238E27FC236}">
                  <a16:creationId xmlns:a16="http://schemas.microsoft.com/office/drawing/2014/main" id="{571C0859-2E0F-BC4F-83BD-AE8F83B77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95" name="Freeform 73">
              <a:extLst>
                <a:ext uri="{FF2B5EF4-FFF2-40B4-BE49-F238E27FC236}">
                  <a16:creationId xmlns:a16="http://schemas.microsoft.com/office/drawing/2014/main" id="{6A88B508-4E8E-6E4E-8A6F-25F95DB5C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96" name="Freeform 74">
              <a:extLst>
                <a:ext uri="{FF2B5EF4-FFF2-40B4-BE49-F238E27FC236}">
                  <a16:creationId xmlns:a16="http://schemas.microsoft.com/office/drawing/2014/main" id="{EDAA308E-31D1-2F49-9557-F11653D24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4 h 1659"/>
                <a:gd name="T6" fmla="*/ 0 w 637"/>
                <a:gd name="T7" fmla="*/ 4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97" name="Freeform 75">
              <a:extLst>
                <a:ext uri="{FF2B5EF4-FFF2-40B4-BE49-F238E27FC236}">
                  <a16:creationId xmlns:a16="http://schemas.microsoft.com/office/drawing/2014/main" id="{D9DD3B17-FD76-0440-B292-D0BC2CB4B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2 w 2216"/>
                <a:gd name="T5" fmla="*/ 1 h 550"/>
                <a:gd name="T6" fmla="*/ 2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3198" name="Group 76">
              <a:extLst>
                <a:ext uri="{FF2B5EF4-FFF2-40B4-BE49-F238E27FC236}">
                  <a16:creationId xmlns:a16="http://schemas.microsoft.com/office/drawing/2014/main" id="{A7E66B7B-AD73-CE4B-9920-14C7280A83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3205" name="Freeform 77">
                <a:extLst>
                  <a:ext uri="{FF2B5EF4-FFF2-40B4-BE49-F238E27FC236}">
                    <a16:creationId xmlns:a16="http://schemas.microsoft.com/office/drawing/2014/main" id="{46E23409-D559-FE43-BCC3-0BD195F744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06" name="Freeform 78">
                <a:extLst>
                  <a:ext uri="{FF2B5EF4-FFF2-40B4-BE49-F238E27FC236}">
                    <a16:creationId xmlns:a16="http://schemas.microsoft.com/office/drawing/2014/main" id="{59525117-E54E-5442-82AC-1BBEFB170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07" name="Freeform 79">
                <a:extLst>
                  <a:ext uri="{FF2B5EF4-FFF2-40B4-BE49-F238E27FC236}">
                    <a16:creationId xmlns:a16="http://schemas.microsoft.com/office/drawing/2014/main" id="{43346D37-A948-3E4E-BCD8-8950D40E2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08" name="Freeform 80">
                <a:extLst>
                  <a:ext uri="{FF2B5EF4-FFF2-40B4-BE49-F238E27FC236}">
                    <a16:creationId xmlns:a16="http://schemas.microsoft.com/office/drawing/2014/main" id="{2CDA8FB9-E89A-5C44-8A20-51A3DE4FA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09" name="Freeform 81">
                <a:extLst>
                  <a:ext uri="{FF2B5EF4-FFF2-40B4-BE49-F238E27FC236}">
                    <a16:creationId xmlns:a16="http://schemas.microsoft.com/office/drawing/2014/main" id="{7379A0EA-6D5D-4A43-84A8-9E6CE0EF3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10" name="Freeform 82">
                <a:extLst>
                  <a:ext uri="{FF2B5EF4-FFF2-40B4-BE49-F238E27FC236}">
                    <a16:creationId xmlns:a16="http://schemas.microsoft.com/office/drawing/2014/main" id="{1A1E45AF-E2ED-3346-BB40-A2AD47113E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199" name="Freeform 83">
              <a:extLst>
                <a:ext uri="{FF2B5EF4-FFF2-40B4-BE49-F238E27FC236}">
                  <a16:creationId xmlns:a16="http://schemas.microsoft.com/office/drawing/2014/main" id="{F107222F-9F91-EB4F-AD20-7C3360829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200" name="Freeform 84">
              <a:extLst>
                <a:ext uri="{FF2B5EF4-FFF2-40B4-BE49-F238E27FC236}">
                  <a16:creationId xmlns:a16="http://schemas.microsoft.com/office/drawing/2014/main" id="{FA16441B-869D-114B-858A-5A7CD6C26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201" name="Freeform 85">
              <a:extLst>
                <a:ext uri="{FF2B5EF4-FFF2-40B4-BE49-F238E27FC236}">
                  <a16:creationId xmlns:a16="http://schemas.microsoft.com/office/drawing/2014/main" id="{A2B7ADD7-944A-4747-9078-43FBD7D73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202" name="Freeform 86">
              <a:extLst>
                <a:ext uri="{FF2B5EF4-FFF2-40B4-BE49-F238E27FC236}">
                  <a16:creationId xmlns:a16="http://schemas.microsoft.com/office/drawing/2014/main" id="{809A40C0-2241-2340-9DD4-0BC4E509A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203" name="Freeform 87">
              <a:extLst>
                <a:ext uri="{FF2B5EF4-FFF2-40B4-BE49-F238E27FC236}">
                  <a16:creationId xmlns:a16="http://schemas.microsoft.com/office/drawing/2014/main" id="{AF7B83E0-707F-724E-995E-FE056D992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204" name="Freeform 88">
              <a:extLst>
                <a:ext uri="{FF2B5EF4-FFF2-40B4-BE49-F238E27FC236}">
                  <a16:creationId xmlns:a16="http://schemas.microsoft.com/office/drawing/2014/main" id="{D199A40B-10C1-FD4E-BDFC-F678AA5D6C4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020" name="Group 89">
            <a:extLst>
              <a:ext uri="{FF2B5EF4-FFF2-40B4-BE49-F238E27FC236}">
                <a16:creationId xmlns:a16="http://schemas.microsoft.com/office/drawing/2014/main" id="{E660EA65-E05A-FD41-A66F-C6FE3B776C4A}"/>
              </a:ext>
            </a:extLst>
          </p:cNvPr>
          <p:cNvGrpSpPr>
            <a:grpSpLocks/>
          </p:cNvGrpSpPr>
          <p:nvPr/>
        </p:nvGrpSpPr>
        <p:grpSpPr bwMode="auto">
          <a:xfrm>
            <a:off x="1216025" y="1511300"/>
            <a:ext cx="566738" cy="625475"/>
            <a:chOff x="877" y="1008"/>
            <a:chExt cx="2747" cy="2591"/>
          </a:xfrm>
        </p:grpSpPr>
        <p:pic>
          <p:nvPicPr>
            <p:cNvPr id="43165" name="Picture 90" descr="antenna_stylized">
              <a:extLst>
                <a:ext uri="{FF2B5EF4-FFF2-40B4-BE49-F238E27FC236}">
                  <a16:creationId xmlns:a16="http://schemas.microsoft.com/office/drawing/2014/main" id="{72A88B79-1692-A148-9ECC-14C24AA39A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166" name="Picture 91" descr="laptop_keyboard">
              <a:extLst>
                <a:ext uri="{FF2B5EF4-FFF2-40B4-BE49-F238E27FC236}">
                  <a16:creationId xmlns:a16="http://schemas.microsoft.com/office/drawing/2014/main" id="{648B29E5-96AB-4546-9260-FAA793E1C2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167" name="Freeform 92">
              <a:extLst>
                <a:ext uri="{FF2B5EF4-FFF2-40B4-BE49-F238E27FC236}">
                  <a16:creationId xmlns:a16="http://schemas.microsoft.com/office/drawing/2014/main" id="{5999D1AA-AFAD-2747-BC77-A6FCE1F0C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3168" name="Picture 93" descr="screen">
              <a:extLst>
                <a:ext uri="{FF2B5EF4-FFF2-40B4-BE49-F238E27FC236}">
                  <a16:creationId xmlns:a16="http://schemas.microsoft.com/office/drawing/2014/main" id="{A60258D4-A972-854F-A6F6-6215A52B82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169" name="Freeform 94">
              <a:extLst>
                <a:ext uri="{FF2B5EF4-FFF2-40B4-BE49-F238E27FC236}">
                  <a16:creationId xmlns:a16="http://schemas.microsoft.com/office/drawing/2014/main" id="{EB9DF50E-B4B9-7F4E-B858-DC88E72C4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70" name="Freeform 95">
              <a:extLst>
                <a:ext uri="{FF2B5EF4-FFF2-40B4-BE49-F238E27FC236}">
                  <a16:creationId xmlns:a16="http://schemas.microsoft.com/office/drawing/2014/main" id="{A1C5BC1E-0601-6A46-9F92-81159D8B0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71" name="Freeform 96">
              <a:extLst>
                <a:ext uri="{FF2B5EF4-FFF2-40B4-BE49-F238E27FC236}">
                  <a16:creationId xmlns:a16="http://schemas.microsoft.com/office/drawing/2014/main" id="{7DFA283F-A4B1-3049-8CF0-32B8250F8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72" name="Freeform 97">
              <a:extLst>
                <a:ext uri="{FF2B5EF4-FFF2-40B4-BE49-F238E27FC236}">
                  <a16:creationId xmlns:a16="http://schemas.microsoft.com/office/drawing/2014/main" id="{164DDDED-2E50-3346-970C-24F5FC892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73" name="Freeform 98">
              <a:extLst>
                <a:ext uri="{FF2B5EF4-FFF2-40B4-BE49-F238E27FC236}">
                  <a16:creationId xmlns:a16="http://schemas.microsoft.com/office/drawing/2014/main" id="{6ACA7C5D-E05E-8F4E-8218-ACB89E035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4 h 1659"/>
                <a:gd name="T6" fmla="*/ 0 w 637"/>
                <a:gd name="T7" fmla="*/ 4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74" name="Freeform 99">
              <a:extLst>
                <a:ext uri="{FF2B5EF4-FFF2-40B4-BE49-F238E27FC236}">
                  <a16:creationId xmlns:a16="http://schemas.microsoft.com/office/drawing/2014/main" id="{90A26916-31B5-9545-B2F6-924C2A3E4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2 w 2216"/>
                <a:gd name="T5" fmla="*/ 1 h 550"/>
                <a:gd name="T6" fmla="*/ 2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3175" name="Group 100">
              <a:extLst>
                <a:ext uri="{FF2B5EF4-FFF2-40B4-BE49-F238E27FC236}">
                  <a16:creationId xmlns:a16="http://schemas.microsoft.com/office/drawing/2014/main" id="{05F199B4-4E5F-AB43-A1D6-43B98C7B51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3182" name="Freeform 101">
                <a:extLst>
                  <a:ext uri="{FF2B5EF4-FFF2-40B4-BE49-F238E27FC236}">
                    <a16:creationId xmlns:a16="http://schemas.microsoft.com/office/drawing/2014/main" id="{F25A9D9A-B76A-C346-AC34-807926505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83" name="Freeform 102">
                <a:extLst>
                  <a:ext uri="{FF2B5EF4-FFF2-40B4-BE49-F238E27FC236}">
                    <a16:creationId xmlns:a16="http://schemas.microsoft.com/office/drawing/2014/main" id="{AB450646-CC88-944A-8801-16E187CD16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84" name="Freeform 103">
                <a:extLst>
                  <a:ext uri="{FF2B5EF4-FFF2-40B4-BE49-F238E27FC236}">
                    <a16:creationId xmlns:a16="http://schemas.microsoft.com/office/drawing/2014/main" id="{F0313C0C-26FB-3841-90B4-20EC2F142D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85" name="Freeform 104">
                <a:extLst>
                  <a:ext uri="{FF2B5EF4-FFF2-40B4-BE49-F238E27FC236}">
                    <a16:creationId xmlns:a16="http://schemas.microsoft.com/office/drawing/2014/main" id="{E29942A4-1DD0-6A4C-82C2-5751521AA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86" name="Freeform 105">
                <a:extLst>
                  <a:ext uri="{FF2B5EF4-FFF2-40B4-BE49-F238E27FC236}">
                    <a16:creationId xmlns:a16="http://schemas.microsoft.com/office/drawing/2014/main" id="{234F2984-1A42-DC48-AB41-EF66AAE07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87" name="Freeform 106">
                <a:extLst>
                  <a:ext uri="{FF2B5EF4-FFF2-40B4-BE49-F238E27FC236}">
                    <a16:creationId xmlns:a16="http://schemas.microsoft.com/office/drawing/2014/main" id="{C2E9849C-8A7E-664A-A688-DFC42A347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176" name="Freeform 107">
              <a:extLst>
                <a:ext uri="{FF2B5EF4-FFF2-40B4-BE49-F238E27FC236}">
                  <a16:creationId xmlns:a16="http://schemas.microsoft.com/office/drawing/2014/main" id="{A0017456-1000-7E45-931F-068F35BE7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77" name="Freeform 108">
              <a:extLst>
                <a:ext uri="{FF2B5EF4-FFF2-40B4-BE49-F238E27FC236}">
                  <a16:creationId xmlns:a16="http://schemas.microsoft.com/office/drawing/2014/main" id="{21DF65E3-99FA-D94A-AD8E-7532A7044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78" name="Freeform 109">
              <a:extLst>
                <a:ext uri="{FF2B5EF4-FFF2-40B4-BE49-F238E27FC236}">
                  <a16:creationId xmlns:a16="http://schemas.microsoft.com/office/drawing/2014/main" id="{5CFBAB7E-3787-D64A-804D-12FD437F9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79" name="Freeform 110">
              <a:extLst>
                <a:ext uri="{FF2B5EF4-FFF2-40B4-BE49-F238E27FC236}">
                  <a16:creationId xmlns:a16="http://schemas.microsoft.com/office/drawing/2014/main" id="{7B2E7BA0-DED6-FB48-815F-25B4C0CFF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80" name="Freeform 111">
              <a:extLst>
                <a:ext uri="{FF2B5EF4-FFF2-40B4-BE49-F238E27FC236}">
                  <a16:creationId xmlns:a16="http://schemas.microsoft.com/office/drawing/2014/main" id="{3BDFC2A9-0B1A-6845-AD11-A1DD134AE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81" name="Freeform 112">
              <a:extLst>
                <a:ext uri="{FF2B5EF4-FFF2-40B4-BE49-F238E27FC236}">
                  <a16:creationId xmlns:a16="http://schemas.microsoft.com/office/drawing/2014/main" id="{521DB50E-2718-C041-9B12-0B0C7BB0BE9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021" name="Group 113">
            <a:extLst>
              <a:ext uri="{FF2B5EF4-FFF2-40B4-BE49-F238E27FC236}">
                <a16:creationId xmlns:a16="http://schemas.microsoft.com/office/drawing/2014/main" id="{A31325DA-6F56-6949-AF3F-D38D3EEC9709}"/>
              </a:ext>
            </a:extLst>
          </p:cNvPr>
          <p:cNvGrpSpPr>
            <a:grpSpLocks/>
          </p:cNvGrpSpPr>
          <p:nvPr/>
        </p:nvGrpSpPr>
        <p:grpSpPr bwMode="auto">
          <a:xfrm>
            <a:off x="1963738" y="1203325"/>
            <a:ext cx="635000" cy="615950"/>
            <a:chOff x="877" y="1008"/>
            <a:chExt cx="2747" cy="2591"/>
          </a:xfrm>
        </p:grpSpPr>
        <p:pic>
          <p:nvPicPr>
            <p:cNvPr id="43142" name="Picture 114" descr="antenna_stylized">
              <a:extLst>
                <a:ext uri="{FF2B5EF4-FFF2-40B4-BE49-F238E27FC236}">
                  <a16:creationId xmlns:a16="http://schemas.microsoft.com/office/drawing/2014/main" id="{C0DD9BB9-FC25-B54B-A637-5C8E171999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143" name="Picture 115" descr="laptop_keyboard">
              <a:extLst>
                <a:ext uri="{FF2B5EF4-FFF2-40B4-BE49-F238E27FC236}">
                  <a16:creationId xmlns:a16="http://schemas.microsoft.com/office/drawing/2014/main" id="{F23D4E15-E6D5-0C4D-B5EA-5D7EE47422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144" name="Freeform 116">
              <a:extLst>
                <a:ext uri="{FF2B5EF4-FFF2-40B4-BE49-F238E27FC236}">
                  <a16:creationId xmlns:a16="http://schemas.microsoft.com/office/drawing/2014/main" id="{AA1971EF-61A8-C845-B731-34FB3AC01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3145" name="Picture 117" descr="screen">
              <a:extLst>
                <a:ext uri="{FF2B5EF4-FFF2-40B4-BE49-F238E27FC236}">
                  <a16:creationId xmlns:a16="http://schemas.microsoft.com/office/drawing/2014/main" id="{7E672448-2CCF-8C42-8559-7A99F4CF2F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146" name="Freeform 118">
              <a:extLst>
                <a:ext uri="{FF2B5EF4-FFF2-40B4-BE49-F238E27FC236}">
                  <a16:creationId xmlns:a16="http://schemas.microsoft.com/office/drawing/2014/main" id="{055F8C69-E485-9144-882B-81234098C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47" name="Freeform 119">
              <a:extLst>
                <a:ext uri="{FF2B5EF4-FFF2-40B4-BE49-F238E27FC236}">
                  <a16:creationId xmlns:a16="http://schemas.microsoft.com/office/drawing/2014/main" id="{A7CB529E-0E63-7C4D-9ED1-7620C4B0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48" name="Freeform 120">
              <a:extLst>
                <a:ext uri="{FF2B5EF4-FFF2-40B4-BE49-F238E27FC236}">
                  <a16:creationId xmlns:a16="http://schemas.microsoft.com/office/drawing/2014/main" id="{808936A0-449B-2C40-9E26-2D90E8190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49" name="Freeform 121">
              <a:extLst>
                <a:ext uri="{FF2B5EF4-FFF2-40B4-BE49-F238E27FC236}">
                  <a16:creationId xmlns:a16="http://schemas.microsoft.com/office/drawing/2014/main" id="{6DB26104-8974-CA42-88BD-15B357AB3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50" name="Freeform 122">
              <a:extLst>
                <a:ext uri="{FF2B5EF4-FFF2-40B4-BE49-F238E27FC236}">
                  <a16:creationId xmlns:a16="http://schemas.microsoft.com/office/drawing/2014/main" id="{9B90219B-4F59-9F45-B2E4-4FC03CE0C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4 h 1659"/>
                <a:gd name="T6" fmla="*/ 0 w 637"/>
                <a:gd name="T7" fmla="*/ 4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51" name="Freeform 123">
              <a:extLst>
                <a:ext uri="{FF2B5EF4-FFF2-40B4-BE49-F238E27FC236}">
                  <a16:creationId xmlns:a16="http://schemas.microsoft.com/office/drawing/2014/main" id="{20BACE48-77F0-7548-927C-FA4B04200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2 w 2216"/>
                <a:gd name="T5" fmla="*/ 1 h 550"/>
                <a:gd name="T6" fmla="*/ 2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3152" name="Group 124">
              <a:extLst>
                <a:ext uri="{FF2B5EF4-FFF2-40B4-BE49-F238E27FC236}">
                  <a16:creationId xmlns:a16="http://schemas.microsoft.com/office/drawing/2014/main" id="{AF42749D-85DD-984B-AE2F-1B0B84586D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3159" name="Freeform 125">
                <a:extLst>
                  <a:ext uri="{FF2B5EF4-FFF2-40B4-BE49-F238E27FC236}">
                    <a16:creationId xmlns:a16="http://schemas.microsoft.com/office/drawing/2014/main" id="{5C654BD6-F9D0-D34E-BE16-27378442D1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60" name="Freeform 126">
                <a:extLst>
                  <a:ext uri="{FF2B5EF4-FFF2-40B4-BE49-F238E27FC236}">
                    <a16:creationId xmlns:a16="http://schemas.microsoft.com/office/drawing/2014/main" id="{BBF0D37D-E4F3-6246-8DDE-A23995AEE5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61" name="Freeform 127">
                <a:extLst>
                  <a:ext uri="{FF2B5EF4-FFF2-40B4-BE49-F238E27FC236}">
                    <a16:creationId xmlns:a16="http://schemas.microsoft.com/office/drawing/2014/main" id="{40B30897-D09F-014B-9318-CF39DE4A5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62" name="Freeform 128">
                <a:extLst>
                  <a:ext uri="{FF2B5EF4-FFF2-40B4-BE49-F238E27FC236}">
                    <a16:creationId xmlns:a16="http://schemas.microsoft.com/office/drawing/2014/main" id="{ED596677-E55C-CC4A-800F-6EC95EAD29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63" name="Freeform 129">
                <a:extLst>
                  <a:ext uri="{FF2B5EF4-FFF2-40B4-BE49-F238E27FC236}">
                    <a16:creationId xmlns:a16="http://schemas.microsoft.com/office/drawing/2014/main" id="{0C5F8510-0B3B-984B-AA55-6E09614B3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64" name="Freeform 130">
                <a:extLst>
                  <a:ext uri="{FF2B5EF4-FFF2-40B4-BE49-F238E27FC236}">
                    <a16:creationId xmlns:a16="http://schemas.microsoft.com/office/drawing/2014/main" id="{2655975D-488A-0546-843B-FDDBB482C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153" name="Freeform 131">
              <a:extLst>
                <a:ext uri="{FF2B5EF4-FFF2-40B4-BE49-F238E27FC236}">
                  <a16:creationId xmlns:a16="http://schemas.microsoft.com/office/drawing/2014/main" id="{1C204BA0-E11F-214A-92E3-A76C395B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54" name="Freeform 132">
              <a:extLst>
                <a:ext uri="{FF2B5EF4-FFF2-40B4-BE49-F238E27FC236}">
                  <a16:creationId xmlns:a16="http://schemas.microsoft.com/office/drawing/2014/main" id="{FB2BB332-AF8C-FC47-88CC-B834A9676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55" name="Freeform 133">
              <a:extLst>
                <a:ext uri="{FF2B5EF4-FFF2-40B4-BE49-F238E27FC236}">
                  <a16:creationId xmlns:a16="http://schemas.microsoft.com/office/drawing/2014/main" id="{D1919916-9904-9B44-BBBA-4D9974225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56" name="Freeform 134">
              <a:extLst>
                <a:ext uri="{FF2B5EF4-FFF2-40B4-BE49-F238E27FC236}">
                  <a16:creationId xmlns:a16="http://schemas.microsoft.com/office/drawing/2014/main" id="{BA61517D-C8B0-DA4A-AD68-773A2401A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57" name="Freeform 135">
              <a:extLst>
                <a:ext uri="{FF2B5EF4-FFF2-40B4-BE49-F238E27FC236}">
                  <a16:creationId xmlns:a16="http://schemas.microsoft.com/office/drawing/2014/main" id="{45FF32AD-161D-4F46-90DA-4CEDD5E6C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58" name="Freeform 136">
              <a:extLst>
                <a:ext uri="{FF2B5EF4-FFF2-40B4-BE49-F238E27FC236}">
                  <a16:creationId xmlns:a16="http://schemas.microsoft.com/office/drawing/2014/main" id="{3BD72BAD-ED77-CB45-A3F7-BDE160B2A8B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022" name="Group 296">
            <a:extLst>
              <a:ext uri="{FF2B5EF4-FFF2-40B4-BE49-F238E27FC236}">
                <a16:creationId xmlns:a16="http://schemas.microsoft.com/office/drawing/2014/main" id="{F304D5A6-AAB2-314A-A0D8-9C29649F69F4}"/>
              </a:ext>
            </a:extLst>
          </p:cNvPr>
          <p:cNvGrpSpPr>
            <a:grpSpLocks/>
          </p:cNvGrpSpPr>
          <p:nvPr/>
        </p:nvGrpSpPr>
        <p:grpSpPr bwMode="auto">
          <a:xfrm>
            <a:off x="4429125" y="1851025"/>
            <a:ext cx="1166813" cy="479425"/>
            <a:chOff x="2356" y="1300"/>
            <a:chExt cx="555" cy="194"/>
          </a:xfrm>
        </p:grpSpPr>
        <p:sp>
          <p:nvSpPr>
            <p:cNvPr id="43134" name="Oval 407">
              <a:extLst>
                <a:ext uri="{FF2B5EF4-FFF2-40B4-BE49-F238E27FC236}">
                  <a16:creationId xmlns:a16="http://schemas.microsoft.com/office/drawing/2014/main" id="{7332D2C4-322D-9544-857B-A6BFAECCC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3135" name="Rectangle 410">
              <a:extLst>
                <a:ext uri="{FF2B5EF4-FFF2-40B4-BE49-F238E27FC236}">
                  <a16:creationId xmlns:a16="http://schemas.microsoft.com/office/drawing/2014/main" id="{0ED31F19-F1E0-5540-B1D5-B6463C9B8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3136" name="Oval 411">
              <a:extLst>
                <a:ext uri="{FF2B5EF4-FFF2-40B4-BE49-F238E27FC236}">
                  <a16:creationId xmlns:a16="http://schemas.microsoft.com/office/drawing/2014/main" id="{3F2753F6-6DEF-F842-8826-EB82E491D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43137" name="Group 300">
              <a:extLst>
                <a:ext uri="{FF2B5EF4-FFF2-40B4-BE49-F238E27FC236}">
                  <a16:creationId xmlns:a16="http://schemas.microsoft.com/office/drawing/2014/main" id="{0F7092D7-48CD-8640-BB45-145A16AB57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3140" name="Freeform 301">
                <a:extLst>
                  <a:ext uri="{FF2B5EF4-FFF2-40B4-BE49-F238E27FC236}">
                    <a16:creationId xmlns:a16="http://schemas.microsoft.com/office/drawing/2014/main" id="{E92AF7E3-DBD2-B44F-8F00-A015FCA9D9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41" name="Freeform 302">
                <a:extLst>
                  <a:ext uri="{FF2B5EF4-FFF2-40B4-BE49-F238E27FC236}">
                    <a16:creationId xmlns:a16="http://schemas.microsoft.com/office/drawing/2014/main" id="{35A166BF-2307-F34D-A9BA-0757C351D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138" name="Line 303">
              <a:extLst>
                <a:ext uri="{FF2B5EF4-FFF2-40B4-BE49-F238E27FC236}">
                  <a16:creationId xmlns:a16="http://schemas.microsoft.com/office/drawing/2014/main" id="{12C0AECC-D7DD-E745-8239-E89E136072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39" name="Line 304">
              <a:extLst>
                <a:ext uri="{FF2B5EF4-FFF2-40B4-BE49-F238E27FC236}">
                  <a16:creationId xmlns:a16="http://schemas.microsoft.com/office/drawing/2014/main" id="{B6B2BD68-B291-4C4B-96E5-244F479B19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023" name="Line 305">
            <a:extLst>
              <a:ext uri="{FF2B5EF4-FFF2-40B4-BE49-F238E27FC236}">
                <a16:creationId xmlns:a16="http://schemas.microsoft.com/office/drawing/2014/main" id="{0C637FC8-DE5E-2F46-8A62-19157EA457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78125" y="2111375"/>
            <a:ext cx="1668463" cy="766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4" name="Line 306">
            <a:extLst>
              <a:ext uri="{FF2B5EF4-FFF2-40B4-BE49-F238E27FC236}">
                <a16:creationId xmlns:a16="http://schemas.microsoft.com/office/drawing/2014/main" id="{78E34299-D0FA-4D4C-81A3-6327037BF2D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4225" y="3005138"/>
            <a:ext cx="0" cy="652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5" name="Line 340">
            <a:extLst>
              <a:ext uri="{FF2B5EF4-FFF2-40B4-BE49-F238E27FC236}">
                <a16:creationId xmlns:a16="http://schemas.microsoft.com/office/drawing/2014/main" id="{39E25BEC-0B36-7748-A657-AF21472E5B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5225" y="2997200"/>
            <a:ext cx="0" cy="652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026" name="Group 230">
            <a:extLst>
              <a:ext uri="{FF2B5EF4-FFF2-40B4-BE49-F238E27FC236}">
                <a16:creationId xmlns:a16="http://schemas.microsoft.com/office/drawing/2014/main" id="{CF7B4470-4F8C-044C-89BD-CADCF5BEBFCF}"/>
              </a:ext>
            </a:extLst>
          </p:cNvPr>
          <p:cNvGrpSpPr>
            <a:grpSpLocks/>
          </p:cNvGrpSpPr>
          <p:nvPr/>
        </p:nvGrpSpPr>
        <p:grpSpPr bwMode="auto">
          <a:xfrm>
            <a:off x="4432300" y="3616325"/>
            <a:ext cx="365125" cy="766763"/>
            <a:chOff x="4140" y="429"/>
            <a:chExt cx="1425" cy="2396"/>
          </a:xfrm>
        </p:grpSpPr>
        <p:sp>
          <p:nvSpPr>
            <p:cNvPr id="43102" name="Freeform 231">
              <a:extLst>
                <a:ext uri="{FF2B5EF4-FFF2-40B4-BE49-F238E27FC236}">
                  <a16:creationId xmlns:a16="http://schemas.microsoft.com/office/drawing/2014/main" id="{2B5FB23C-2914-2A40-83A8-729133C79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6 w 354"/>
                <a:gd name="T3" fmla="*/ 13 h 2742"/>
                <a:gd name="T4" fmla="*/ 6 w 354"/>
                <a:gd name="T5" fmla="*/ 99 h 2742"/>
                <a:gd name="T6" fmla="*/ 0 w 354"/>
                <a:gd name="T7" fmla="*/ 103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03" name="Rectangle 232">
              <a:extLst>
                <a:ext uri="{FF2B5EF4-FFF2-40B4-BE49-F238E27FC236}">
                  <a16:creationId xmlns:a16="http://schemas.microsoft.com/office/drawing/2014/main" id="{9074F091-564E-0348-A777-A6B18009C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104" name="Freeform 233">
              <a:extLst>
                <a:ext uri="{FF2B5EF4-FFF2-40B4-BE49-F238E27FC236}">
                  <a16:creationId xmlns:a16="http://schemas.microsoft.com/office/drawing/2014/main" id="{20C23AF2-BB8B-8F49-A354-161FA3B55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4 w 211"/>
                <a:gd name="T3" fmla="*/ 9 h 2537"/>
                <a:gd name="T4" fmla="*/ 2 w 211"/>
                <a:gd name="T5" fmla="*/ 94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05" name="Freeform 234">
              <a:extLst>
                <a:ext uri="{FF2B5EF4-FFF2-40B4-BE49-F238E27FC236}">
                  <a16:creationId xmlns:a16="http://schemas.microsoft.com/office/drawing/2014/main" id="{5DF1287B-BBA9-8B4F-8A66-FEDBFD813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6 w 328"/>
                <a:gd name="T3" fmla="*/ 6 h 226"/>
                <a:gd name="T4" fmla="*/ 6 w 328"/>
                <a:gd name="T5" fmla="*/ 9 h 226"/>
                <a:gd name="T6" fmla="*/ 0 w 328"/>
                <a:gd name="T7" fmla="*/ 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06" name="Rectangle 235">
              <a:extLst>
                <a:ext uri="{FF2B5EF4-FFF2-40B4-BE49-F238E27FC236}">
                  <a16:creationId xmlns:a16="http://schemas.microsoft.com/office/drawing/2014/main" id="{A3826BC5-C8D2-ED4D-B9F1-95AF2B072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3107" name="Group 236">
              <a:extLst>
                <a:ext uri="{FF2B5EF4-FFF2-40B4-BE49-F238E27FC236}">
                  <a16:creationId xmlns:a16="http://schemas.microsoft.com/office/drawing/2014/main" id="{E87ACBE1-ED57-DB48-9010-D4CF93A3D7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3132" name="AutoShape 237">
                <a:extLst>
                  <a:ext uri="{FF2B5EF4-FFF2-40B4-BE49-F238E27FC236}">
                    <a16:creationId xmlns:a16="http://schemas.microsoft.com/office/drawing/2014/main" id="{3AD1C075-1644-0C43-B67D-1F30AD80C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33" name="AutoShape 238">
                <a:extLst>
                  <a:ext uri="{FF2B5EF4-FFF2-40B4-BE49-F238E27FC236}">
                    <a16:creationId xmlns:a16="http://schemas.microsoft.com/office/drawing/2014/main" id="{2D8F6F6B-E0BC-C841-BE22-293320162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3108" name="Rectangle 239">
              <a:extLst>
                <a:ext uri="{FF2B5EF4-FFF2-40B4-BE49-F238E27FC236}">
                  <a16:creationId xmlns:a16="http://schemas.microsoft.com/office/drawing/2014/main" id="{FFAC0572-B456-6144-BA19-D1A1562B7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3109" name="Group 240">
              <a:extLst>
                <a:ext uri="{FF2B5EF4-FFF2-40B4-BE49-F238E27FC236}">
                  <a16:creationId xmlns:a16="http://schemas.microsoft.com/office/drawing/2014/main" id="{26ADD8E2-2C12-EA4F-AC29-C3D88FB744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130" name="AutoShape 241">
                <a:extLst>
                  <a:ext uri="{FF2B5EF4-FFF2-40B4-BE49-F238E27FC236}">
                    <a16:creationId xmlns:a16="http://schemas.microsoft.com/office/drawing/2014/main" id="{D8B5E39E-93F6-734C-ACC4-6CD61F831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31" name="AutoShape 242">
                <a:extLst>
                  <a:ext uri="{FF2B5EF4-FFF2-40B4-BE49-F238E27FC236}">
                    <a16:creationId xmlns:a16="http://schemas.microsoft.com/office/drawing/2014/main" id="{DF6ACFE7-EA8E-2047-9628-2BF5FCDB8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3110" name="Rectangle 243">
              <a:extLst>
                <a:ext uri="{FF2B5EF4-FFF2-40B4-BE49-F238E27FC236}">
                  <a16:creationId xmlns:a16="http://schemas.microsoft.com/office/drawing/2014/main" id="{D41C6186-D347-3A49-910A-FDDA1C9DE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111" name="Rectangle 244">
              <a:extLst>
                <a:ext uri="{FF2B5EF4-FFF2-40B4-BE49-F238E27FC236}">
                  <a16:creationId xmlns:a16="http://schemas.microsoft.com/office/drawing/2014/main" id="{714CB4D2-5306-9048-997C-E4660BA86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3112" name="Group 245">
              <a:extLst>
                <a:ext uri="{FF2B5EF4-FFF2-40B4-BE49-F238E27FC236}">
                  <a16:creationId xmlns:a16="http://schemas.microsoft.com/office/drawing/2014/main" id="{631351CE-0472-5A48-85EC-A3CB028C67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3128" name="AutoShape 246">
                <a:extLst>
                  <a:ext uri="{FF2B5EF4-FFF2-40B4-BE49-F238E27FC236}">
                    <a16:creationId xmlns:a16="http://schemas.microsoft.com/office/drawing/2014/main" id="{0EDCAB26-945F-114F-A6A3-0DDC3276B8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29" name="AutoShape 247">
                <a:extLst>
                  <a:ext uri="{FF2B5EF4-FFF2-40B4-BE49-F238E27FC236}">
                    <a16:creationId xmlns:a16="http://schemas.microsoft.com/office/drawing/2014/main" id="{62804CCC-E36B-0F41-B056-70E848F46D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3113" name="Freeform 248">
              <a:extLst>
                <a:ext uri="{FF2B5EF4-FFF2-40B4-BE49-F238E27FC236}">
                  <a16:creationId xmlns:a16="http://schemas.microsoft.com/office/drawing/2014/main" id="{9E731A9E-68D1-2341-800B-D1969A8B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6 w 328"/>
                <a:gd name="T3" fmla="*/ 5 h 226"/>
                <a:gd name="T4" fmla="*/ 6 w 328"/>
                <a:gd name="T5" fmla="*/ 8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3114" name="Group 249">
              <a:extLst>
                <a:ext uri="{FF2B5EF4-FFF2-40B4-BE49-F238E27FC236}">
                  <a16:creationId xmlns:a16="http://schemas.microsoft.com/office/drawing/2014/main" id="{870A58BD-756D-D14F-A81F-6E12EF497F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3126" name="AutoShape 250">
                <a:extLst>
                  <a:ext uri="{FF2B5EF4-FFF2-40B4-BE49-F238E27FC236}">
                    <a16:creationId xmlns:a16="http://schemas.microsoft.com/office/drawing/2014/main" id="{5372FF35-0290-C544-B00F-69F108F320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27" name="AutoShape 251">
                <a:extLst>
                  <a:ext uri="{FF2B5EF4-FFF2-40B4-BE49-F238E27FC236}">
                    <a16:creationId xmlns:a16="http://schemas.microsoft.com/office/drawing/2014/main" id="{A7015017-921C-7249-8C1C-74F814863C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3115" name="Rectangle 252">
              <a:extLst>
                <a:ext uri="{FF2B5EF4-FFF2-40B4-BE49-F238E27FC236}">
                  <a16:creationId xmlns:a16="http://schemas.microsoft.com/office/drawing/2014/main" id="{F25E1DDF-D519-F841-9DC0-243D91563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116" name="Freeform 253">
              <a:extLst>
                <a:ext uri="{FF2B5EF4-FFF2-40B4-BE49-F238E27FC236}">
                  <a16:creationId xmlns:a16="http://schemas.microsoft.com/office/drawing/2014/main" id="{1DF85BCA-0F6D-164C-95E4-D3F5F5029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6 w 296"/>
                <a:gd name="T3" fmla="*/ 5 h 256"/>
                <a:gd name="T4" fmla="*/ 6 w 296"/>
                <a:gd name="T5" fmla="*/ 9 h 256"/>
                <a:gd name="T6" fmla="*/ 0 w 296"/>
                <a:gd name="T7" fmla="*/ 3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17" name="Freeform 254">
              <a:extLst>
                <a:ext uri="{FF2B5EF4-FFF2-40B4-BE49-F238E27FC236}">
                  <a16:creationId xmlns:a16="http://schemas.microsoft.com/office/drawing/2014/main" id="{F61CA7AA-1D87-474A-89FE-2E8C27974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6 w 304"/>
                <a:gd name="T3" fmla="*/ 7 h 288"/>
                <a:gd name="T4" fmla="*/ 5 w 304"/>
                <a:gd name="T5" fmla="*/ 11 h 288"/>
                <a:gd name="T6" fmla="*/ 2 w 304"/>
                <a:gd name="T7" fmla="*/ 5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18" name="Oval 255">
              <a:extLst>
                <a:ext uri="{FF2B5EF4-FFF2-40B4-BE49-F238E27FC236}">
                  <a16:creationId xmlns:a16="http://schemas.microsoft.com/office/drawing/2014/main" id="{3E2A0B6E-830C-7A4B-9F72-A5FDFEA2F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119" name="Freeform 256">
              <a:extLst>
                <a:ext uri="{FF2B5EF4-FFF2-40B4-BE49-F238E27FC236}">
                  <a16:creationId xmlns:a16="http://schemas.microsoft.com/office/drawing/2014/main" id="{715F4F8E-FA25-2542-9AC7-E8A74F3D6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5 h 240"/>
                <a:gd name="T2" fmla="*/ 2 w 306"/>
                <a:gd name="T3" fmla="*/ 9 h 240"/>
                <a:gd name="T4" fmla="*/ 6 w 306"/>
                <a:gd name="T5" fmla="*/ 5 h 240"/>
                <a:gd name="T6" fmla="*/ 6 w 306"/>
                <a:gd name="T7" fmla="*/ 0 h 240"/>
                <a:gd name="T8" fmla="*/ 0 w 306"/>
                <a:gd name="T9" fmla="*/ 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20" name="AutoShape 257">
              <a:extLst>
                <a:ext uri="{FF2B5EF4-FFF2-40B4-BE49-F238E27FC236}">
                  <a16:creationId xmlns:a16="http://schemas.microsoft.com/office/drawing/2014/main" id="{0822568C-71AF-064E-B7AD-E76BB461D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121" name="AutoShape 258">
              <a:extLst>
                <a:ext uri="{FF2B5EF4-FFF2-40B4-BE49-F238E27FC236}">
                  <a16:creationId xmlns:a16="http://schemas.microsoft.com/office/drawing/2014/main" id="{3D37C5A5-D9DA-504D-8ECC-30A3AA319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122" name="Oval 259">
              <a:extLst>
                <a:ext uri="{FF2B5EF4-FFF2-40B4-BE49-F238E27FC236}">
                  <a16:creationId xmlns:a16="http://schemas.microsoft.com/office/drawing/2014/main" id="{EB49611C-4012-C843-916A-8FD03220E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123" name="Oval 260">
              <a:extLst>
                <a:ext uri="{FF2B5EF4-FFF2-40B4-BE49-F238E27FC236}">
                  <a16:creationId xmlns:a16="http://schemas.microsoft.com/office/drawing/2014/main" id="{650951B7-C1F1-4C47-AE15-EE1898975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43124" name="Oval 261">
              <a:extLst>
                <a:ext uri="{FF2B5EF4-FFF2-40B4-BE49-F238E27FC236}">
                  <a16:creationId xmlns:a16="http://schemas.microsoft.com/office/drawing/2014/main" id="{AFDFA8CC-B78B-894E-958E-FE39F78B2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125" name="Rectangle 262">
              <a:extLst>
                <a:ext uri="{FF2B5EF4-FFF2-40B4-BE49-F238E27FC236}">
                  <a16:creationId xmlns:a16="http://schemas.microsoft.com/office/drawing/2014/main" id="{0C16D635-7BD3-3441-BD77-6212253E1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43027" name="Line 342">
            <a:extLst>
              <a:ext uri="{FF2B5EF4-FFF2-40B4-BE49-F238E27FC236}">
                <a16:creationId xmlns:a16="http://schemas.microsoft.com/office/drawing/2014/main" id="{B2109A73-853F-BA4F-9E0E-706CEE768DB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7838" y="3208338"/>
            <a:ext cx="503237" cy="33178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8" name="Text Box 343">
            <a:extLst>
              <a:ext uri="{FF2B5EF4-FFF2-40B4-BE49-F238E27FC236}">
                <a16:creationId xmlns:a16="http://schemas.microsoft.com/office/drawing/2014/main" id="{DA1E0C45-77E2-4B44-AE1E-1123D93A4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1175" y="3538538"/>
            <a:ext cx="12128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/>
              <a:t>Ethernet </a:t>
            </a:r>
          </a:p>
          <a:p>
            <a:pPr algn="ctr">
              <a:lnSpc>
                <a:spcPct val="85000"/>
              </a:lnSpc>
            </a:pPr>
            <a:r>
              <a:rPr lang="en-US" altLang="en-US" sz="2000"/>
              <a:t>switch</a:t>
            </a:r>
          </a:p>
        </p:txBody>
      </p:sp>
      <p:sp>
        <p:nvSpPr>
          <p:cNvPr id="43029" name="Line 344">
            <a:extLst>
              <a:ext uri="{FF2B5EF4-FFF2-40B4-BE49-F238E27FC236}">
                <a16:creationId xmlns:a16="http://schemas.microsoft.com/office/drawing/2014/main" id="{4193BA63-0C72-C742-B26D-555D88C046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07013" y="3954463"/>
            <a:ext cx="525462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0" name="Text Box 345">
            <a:extLst>
              <a:ext uri="{FF2B5EF4-FFF2-40B4-BE49-F238E27FC236}">
                <a16:creationId xmlns:a16="http://schemas.microsoft.com/office/drawing/2014/main" id="{18D3F065-5BCA-2F4D-B0E3-70A4AA107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75" y="3552825"/>
            <a:ext cx="20621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/>
              <a:t>institutional mail,</a:t>
            </a:r>
          </a:p>
          <a:p>
            <a:pPr algn="ctr">
              <a:lnSpc>
                <a:spcPct val="85000"/>
              </a:lnSpc>
            </a:pPr>
            <a:r>
              <a:rPr lang="en-US" altLang="en-US" sz="2000"/>
              <a:t>web servers</a:t>
            </a:r>
          </a:p>
        </p:txBody>
      </p:sp>
      <p:sp>
        <p:nvSpPr>
          <p:cNvPr id="43031" name="Text Box 346">
            <a:extLst>
              <a:ext uri="{FF2B5EF4-FFF2-40B4-BE49-F238E27FC236}">
                <a16:creationId xmlns:a16="http://schemas.microsoft.com/office/drawing/2014/main" id="{6CD0C8F6-4962-9B4B-967C-998BE2753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2538" y="2986088"/>
            <a:ext cx="218757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/>
              <a:t>institutional router</a:t>
            </a:r>
          </a:p>
        </p:txBody>
      </p:sp>
      <p:sp>
        <p:nvSpPr>
          <p:cNvPr id="43032" name="Line 347">
            <a:extLst>
              <a:ext uri="{FF2B5EF4-FFF2-40B4-BE49-F238E27FC236}">
                <a16:creationId xmlns:a16="http://schemas.microsoft.com/office/drawing/2014/main" id="{EF73609E-5569-B64F-BD52-69B3B789937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5450" y="2368550"/>
            <a:ext cx="1006475" cy="6635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3" name="Line 348">
            <a:extLst>
              <a:ext uri="{FF2B5EF4-FFF2-40B4-BE49-F238E27FC236}">
                <a16:creationId xmlns:a16="http://schemas.microsoft.com/office/drawing/2014/main" id="{A78A2558-58AF-E145-897C-D58CC94364E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8475" y="2032000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4" name="Line 349">
            <a:extLst>
              <a:ext uri="{FF2B5EF4-FFF2-40B4-BE49-F238E27FC236}">
                <a16:creationId xmlns:a16="http://schemas.microsoft.com/office/drawing/2014/main" id="{760802B5-4B35-E24F-A737-0FA16952E60E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8763" y="2028825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5" name="Line 350">
            <a:extLst>
              <a:ext uri="{FF2B5EF4-FFF2-40B4-BE49-F238E27FC236}">
                <a16:creationId xmlns:a16="http://schemas.microsoft.com/office/drawing/2014/main" id="{BAADAFFA-F9FE-254B-B0E8-E154006804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9163" y="2117725"/>
            <a:ext cx="503237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6" name="Text Box 351">
            <a:extLst>
              <a:ext uri="{FF2B5EF4-FFF2-40B4-BE49-F238E27FC236}">
                <a16:creationId xmlns:a16="http://schemas.microsoft.com/office/drawing/2014/main" id="{A6140440-6430-3842-BA39-59F435670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413" y="2320925"/>
            <a:ext cx="2259012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/>
              <a:t>institutional link to </a:t>
            </a:r>
          </a:p>
          <a:p>
            <a:pPr algn="ctr">
              <a:lnSpc>
                <a:spcPct val="85000"/>
              </a:lnSpc>
            </a:pPr>
            <a:r>
              <a:rPr lang="en-US" altLang="en-US" sz="2000"/>
              <a:t>ISP (Internet)</a:t>
            </a:r>
          </a:p>
          <a:p>
            <a:pPr algn="ctr">
              <a:lnSpc>
                <a:spcPct val="85000"/>
              </a:lnSpc>
            </a:pPr>
            <a:endParaRPr lang="en-US" altLang="en-US" sz="2000"/>
          </a:p>
        </p:txBody>
      </p:sp>
      <p:grpSp>
        <p:nvGrpSpPr>
          <p:cNvPr id="43037" name="Group 353">
            <a:extLst>
              <a:ext uri="{FF2B5EF4-FFF2-40B4-BE49-F238E27FC236}">
                <a16:creationId xmlns:a16="http://schemas.microsoft.com/office/drawing/2014/main" id="{D37E8192-0034-B042-85C4-E263FA2AD4E3}"/>
              </a:ext>
            </a:extLst>
          </p:cNvPr>
          <p:cNvGrpSpPr>
            <a:grpSpLocks/>
          </p:cNvGrpSpPr>
          <p:nvPr/>
        </p:nvGrpSpPr>
        <p:grpSpPr bwMode="auto">
          <a:xfrm>
            <a:off x="4397375" y="2636838"/>
            <a:ext cx="1052513" cy="355600"/>
            <a:chOff x="4410" y="1365"/>
            <a:chExt cx="663" cy="224"/>
          </a:xfrm>
        </p:grpSpPr>
        <p:sp>
          <p:nvSpPr>
            <p:cNvPr id="43097" name="Rectangle 354">
              <a:extLst>
                <a:ext uri="{FF2B5EF4-FFF2-40B4-BE49-F238E27FC236}">
                  <a16:creationId xmlns:a16="http://schemas.microsoft.com/office/drawing/2014/main" id="{6AEE665B-4066-9B4E-9194-C36D3D9DC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098" name="AutoShape 355">
              <a:extLst>
                <a:ext uri="{FF2B5EF4-FFF2-40B4-BE49-F238E27FC236}">
                  <a16:creationId xmlns:a16="http://schemas.microsoft.com/office/drawing/2014/main" id="{36A58F6A-F676-174A-BDBF-D860DDF55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099" name="Freeform 356">
              <a:extLst>
                <a:ext uri="{FF2B5EF4-FFF2-40B4-BE49-F238E27FC236}">
                  <a16:creationId xmlns:a16="http://schemas.microsoft.com/office/drawing/2014/main" id="{9B4A6640-F077-C54D-9AF4-B0BD00AD9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100" name="Freeform 357">
              <a:extLst>
                <a:ext uri="{FF2B5EF4-FFF2-40B4-BE49-F238E27FC236}">
                  <a16:creationId xmlns:a16="http://schemas.microsoft.com/office/drawing/2014/main" id="{C9A21E28-D53A-5648-8F33-4D061A1D7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4683 h 63"/>
                <a:gd name="T2" fmla="*/ 1569482 w 280"/>
                <a:gd name="T3" fmla="*/ 4555 h 63"/>
                <a:gd name="T4" fmla="*/ 9262619 w 280"/>
                <a:gd name="T5" fmla="*/ 0 h 63"/>
                <a:gd name="T6" fmla="*/ 11825728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3101" name="Freeform 358">
              <a:extLst>
                <a:ext uri="{FF2B5EF4-FFF2-40B4-BE49-F238E27FC236}">
                  <a16:creationId xmlns:a16="http://schemas.microsoft.com/office/drawing/2014/main" id="{2A2AB247-AFF7-C74F-952D-C29419D89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3038" name="Line 359">
            <a:extLst>
              <a:ext uri="{FF2B5EF4-FFF2-40B4-BE49-F238E27FC236}">
                <a16:creationId xmlns:a16="http://schemas.microsoft.com/office/drawing/2014/main" id="{E993F7D9-421C-6242-9A6D-E67F6AEEC1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3163" y="2332038"/>
            <a:ext cx="0" cy="296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039" name="Group 360">
            <a:extLst>
              <a:ext uri="{FF2B5EF4-FFF2-40B4-BE49-F238E27FC236}">
                <a16:creationId xmlns:a16="http://schemas.microsoft.com/office/drawing/2014/main" id="{83110315-A7CB-2F4A-AB22-61F055E0030E}"/>
              </a:ext>
            </a:extLst>
          </p:cNvPr>
          <p:cNvGrpSpPr>
            <a:grpSpLocks/>
          </p:cNvGrpSpPr>
          <p:nvPr/>
        </p:nvGrpSpPr>
        <p:grpSpPr bwMode="auto">
          <a:xfrm>
            <a:off x="4872038" y="3609975"/>
            <a:ext cx="365125" cy="766763"/>
            <a:chOff x="4140" y="429"/>
            <a:chExt cx="1425" cy="2396"/>
          </a:xfrm>
        </p:grpSpPr>
        <p:sp>
          <p:nvSpPr>
            <p:cNvPr id="43065" name="Freeform 361">
              <a:extLst>
                <a:ext uri="{FF2B5EF4-FFF2-40B4-BE49-F238E27FC236}">
                  <a16:creationId xmlns:a16="http://schemas.microsoft.com/office/drawing/2014/main" id="{C3B63B84-DB7E-A145-9C62-DD4223A3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6 w 354"/>
                <a:gd name="T3" fmla="*/ 13 h 2742"/>
                <a:gd name="T4" fmla="*/ 6 w 354"/>
                <a:gd name="T5" fmla="*/ 99 h 2742"/>
                <a:gd name="T6" fmla="*/ 0 w 354"/>
                <a:gd name="T7" fmla="*/ 103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6" name="Rectangle 362">
              <a:extLst>
                <a:ext uri="{FF2B5EF4-FFF2-40B4-BE49-F238E27FC236}">
                  <a16:creationId xmlns:a16="http://schemas.microsoft.com/office/drawing/2014/main" id="{A49B6606-4466-C84C-B715-A5E0CF4AB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067" name="Freeform 363">
              <a:extLst>
                <a:ext uri="{FF2B5EF4-FFF2-40B4-BE49-F238E27FC236}">
                  <a16:creationId xmlns:a16="http://schemas.microsoft.com/office/drawing/2014/main" id="{C5F5241F-A644-1A43-96C5-F16DB378E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4 w 211"/>
                <a:gd name="T3" fmla="*/ 9 h 2537"/>
                <a:gd name="T4" fmla="*/ 2 w 211"/>
                <a:gd name="T5" fmla="*/ 94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8" name="Freeform 364">
              <a:extLst>
                <a:ext uri="{FF2B5EF4-FFF2-40B4-BE49-F238E27FC236}">
                  <a16:creationId xmlns:a16="http://schemas.microsoft.com/office/drawing/2014/main" id="{5AFD335F-CF0D-224A-A446-282E18372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6 w 328"/>
                <a:gd name="T3" fmla="*/ 6 h 226"/>
                <a:gd name="T4" fmla="*/ 6 w 328"/>
                <a:gd name="T5" fmla="*/ 9 h 226"/>
                <a:gd name="T6" fmla="*/ 0 w 328"/>
                <a:gd name="T7" fmla="*/ 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9" name="Rectangle 365">
              <a:extLst>
                <a:ext uri="{FF2B5EF4-FFF2-40B4-BE49-F238E27FC236}">
                  <a16:creationId xmlns:a16="http://schemas.microsoft.com/office/drawing/2014/main" id="{1E08BE81-9EDF-A84A-9188-3B5DAC5F8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3070" name="Group 366">
              <a:extLst>
                <a:ext uri="{FF2B5EF4-FFF2-40B4-BE49-F238E27FC236}">
                  <a16:creationId xmlns:a16="http://schemas.microsoft.com/office/drawing/2014/main" id="{DA522FFA-F4A3-3948-929C-DBE351C970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3095" name="AutoShape 367">
                <a:extLst>
                  <a:ext uri="{FF2B5EF4-FFF2-40B4-BE49-F238E27FC236}">
                    <a16:creationId xmlns:a16="http://schemas.microsoft.com/office/drawing/2014/main" id="{2F3322DC-896F-504B-9BDD-58B9B0ED25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096" name="AutoShape 368">
                <a:extLst>
                  <a:ext uri="{FF2B5EF4-FFF2-40B4-BE49-F238E27FC236}">
                    <a16:creationId xmlns:a16="http://schemas.microsoft.com/office/drawing/2014/main" id="{D6DAEBE4-9820-1E4F-95CC-AE931AA1D2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3071" name="Rectangle 369">
              <a:extLst>
                <a:ext uri="{FF2B5EF4-FFF2-40B4-BE49-F238E27FC236}">
                  <a16:creationId xmlns:a16="http://schemas.microsoft.com/office/drawing/2014/main" id="{C42F73C4-B0C3-9C4F-9473-034A7AE45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3072" name="Group 370">
              <a:extLst>
                <a:ext uri="{FF2B5EF4-FFF2-40B4-BE49-F238E27FC236}">
                  <a16:creationId xmlns:a16="http://schemas.microsoft.com/office/drawing/2014/main" id="{4F4E5587-25AE-1945-9161-584FD36B7D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093" name="AutoShape 371">
                <a:extLst>
                  <a:ext uri="{FF2B5EF4-FFF2-40B4-BE49-F238E27FC236}">
                    <a16:creationId xmlns:a16="http://schemas.microsoft.com/office/drawing/2014/main" id="{98C17FB4-EA89-2641-9CCD-1064E3052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094" name="AutoShape 372">
                <a:extLst>
                  <a:ext uri="{FF2B5EF4-FFF2-40B4-BE49-F238E27FC236}">
                    <a16:creationId xmlns:a16="http://schemas.microsoft.com/office/drawing/2014/main" id="{206A39F6-5F4D-FA42-81ED-555384A37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3073" name="Rectangle 373">
              <a:extLst>
                <a:ext uri="{FF2B5EF4-FFF2-40B4-BE49-F238E27FC236}">
                  <a16:creationId xmlns:a16="http://schemas.microsoft.com/office/drawing/2014/main" id="{EA0E81E3-0BF5-D94C-9604-AA216EEDC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074" name="Rectangle 374">
              <a:extLst>
                <a:ext uri="{FF2B5EF4-FFF2-40B4-BE49-F238E27FC236}">
                  <a16:creationId xmlns:a16="http://schemas.microsoft.com/office/drawing/2014/main" id="{27EC07AE-5AD0-844C-B1E9-1F8672802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3075" name="Group 375">
              <a:extLst>
                <a:ext uri="{FF2B5EF4-FFF2-40B4-BE49-F238E27FC236}">
                  <a16:creationId xmlns:a16="http://schemas.microsoft.com/office/drawing/2014/main" id="{B9665768-E458-6145-A1B5-1E82F0E895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3091" name="AutoShape 376">
                <a:extLst>
                  <a:ext uri="{FF2B5EF4-FFF2-40B4-BE49-F238E27FC236}">
                    <a16:creationId xmlns:a16="http://schemas.microsoft.com/office/drawing/2014/main" id="{3059A0EF-0209-FC4E-A85B-BABFAC03F5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092" name="AutoShape 377">
                <a:extLst>
                  <a:ext uri="{FF2B5EF4-FFF2-40B4-BE49-F238E27FC236}">
                    <a16:creationId xmlns:a16="http://schemas.microsoft.com/office/drawing/2014/main" id="{55FBC8D7-B375-1248-AC58-A78C724E13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3076" name="Freeform 378">
              <a:extLst>
                <a:ext uri="{FF2B5EF4-FFF2-40B4-BE49-F238E27FC236}">
                  <a16:creationId xmlns:a16="http://schemas.microsoft.com/office/drawing/2014/main" id="{55C11F4C-C7EE-224F-A164-51B4F1E41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6 w 328"/>
                <a:gd name="T3" fmla="*/ 5 h 226"/>
                <a:gd name="T4" fmla="*/ 6 w 328"/>
                <a:gd name="T5" fmla="*/ 8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3077" name="Group 379">
              <a:extLst>
                <a:ext uri="{FF2B5EF4-FFF2-40B4-BE49-F238E27FC236}">
                  <a16:creationId xmlns:a16="http://schemas.microsoft.com/office/drawing/2014/main" id="{0163FD8C-0802-0644-99A1-7558E2B574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3089" name="AutoShape 380">
                <a:extLst>
                  <a:ext uri="{FF2B5EF4-FFF2-40B4-BE49-F238E27FC236}">
                    <a16:creationId xmlns:a16="http://schemas.microsoft.com/office/drawing/2014/main" id="{C6454179-534B-5B47-9FD1-F55EBC4BF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090" name="AutoShape 381">
                <a:extLst>
                  <a:ext uri="{FF2B5EF4-FFF2-40B4-BE49-F238E27FC236}">
                    <a16:creationId xmlns:a16="http://schemas.microsoft.com/office/drawing/2014/main" id="{88E781CE-54EB-A844-BB0F-7AD96C42A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3078" name="Rectangle 382">
              <a:extLst>
                <a:ext uri="{FF2B5EF4-FFF2-40B4-BE49-F238E27FC236}">
                  <a16:creationId xmlns:a16="http://schemas.microsoft.com/office/drawing/2014/main" id="{2AE161CA-D6B6-624C-A0CD-9191FD870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079" name="Freeform 383">
              <a:extLst>
                <a:ext uri="{FF2B5EF4-FFF2-40B4-BE49-F238E27FC236}">
                  <a16:creationId xmlns:a16="http://schemas.microsoft.com/office/drawing/2014/main" id="{5A3C9B9B-6F31-354F-A640-6375EF4EB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6 w 296"/>
                <a:gd name="T3" fmla="*/ 5 h 256"/>
                <a:gd name="T4" fmla="*/ 6 w 296"/>
                <a:gd name="T5" fmla="*/ 9 h 256"/>
                <a:gd name="T6" fmla="*/ 0 w 296"/>
                <a:gd name="T7" fmla="*/ 3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0" name="Freeform 384">
              <a:extLst>
                <a:ext uri="{FF2B5EF4-FFF2-40B4-BE49-F238E27FC236}">
                  <a16:creationId xmlns:a16="http://schemas.microsoft.com/office/drawing/2014/main" id="{D6F33255-1E18-104A-8B18-C0C65AA43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6 w 304"/>
                <a:gd name="T3" fmla="*/ 7 h 288"/>
                <a:gd name="T4" fmla="*/ 5 w 304"/>
                <a:gd name="T5" fmla="*/ 11 h 288"/>
                <a:gd name="T6" fmla="*/ 2 w 304"/>
                <a:gd name="T7" fmla="*/ 5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1" name="Oval 385">
              <a:extLst>
                <a:ext uri="{FF2B5EF4-FFF2-40B4-BE49-F238E27FC236}">
                  <a16:creationId xmlns:a16="http://schemas.microsoft.com/office/drawing/2014/main" id="{E24FC960-CC29-7545-9B0A-0CCD0FCF7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082" name="Freeform 386">
              <a:extLst>
                <a:ext uri="{FF2B5EF4-FFF2-40B4-BE49-F238E27FC236}">
                  <a16:creationId xmlns:a16="http://schemas.microsoft.com/office/drawing/2014/main" id="{C23A8CA7-6426-7444-90EC-B7B36BF6C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5 h 240"/>
                <a:gd name="T2" fmla="*/ 2 w 306"/>
                <a:gd name="T3" fmla="*/ 9 h 240"/>
                <a:gd name="T4" fmla="*/ 6 w 306"/>
                <a:gd name="T5" fmla="*/ 5 h 240"/>
                <a:gd name="T6" fmla="*/ 6 w 306"/>
                <a:gd name="T7" fmla="*/ 0 h 240"/>
                <a:gd name="T8" fmla="*/ 0 w 306"/>
                <a:gd name="T9" fmla="*/ 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3" name="AutoShape 387">
              <a:extLst>
                <a:ext uri="{FF2B5EF4-FFF2-40B4-BE49-F238E27FC236}">
                  <a16:creationId xmlns:a16="http://schemas.microsoft.com/office/drawing/2014/main" id="{208C0C93-C0C4-454E-A48B-F205599CE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084" name="AutoShape 388">
              <a:extLst>
                <a:ext uri="{FF2B5EF4-FFF2-40B4-BE49-F238E27FC236}">
                  <a16:creationId xmlns:a16="http://schemas.microsoft.com/office/drawing/2014/main" id="{4C2DD1E7-6E8E-8B41-BC4D-C65E26B6E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085" name="Oval 389">
              <a:extLst>
                <a:ext uri="{FF2B5EF4-FFF2-40B4-BE49-F238E27FC236}">
                  <a16:creationId xmlns:a16="http://schemas.microsoft.com/office/drawing/2014/main" id="{DECC9A75-7AFC-CD4F-ACD6-F7CAA53FF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086" name="Oval 390">
              <a:extLst>
                <a:ext uri="{FF2B5EF4-FFF2-40B4-BE49-F238E27FC236}">
                  <a16:creationId xmlns:a16="http://schemas.microsoft.com/office/drawing/2014/main" id="{4BFF2620-C2DF-D84D-B8F2-11954620A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43087" name="Oval 391">
              <a:extLst>
                <a:ext uri="{FF2B5EF4-FFF2-40B4-BE49-F238E27FC236}">
                  <a16:creationId xmlns:a16="http://schemas.microsoft.com/office/drawing/2014/main" id="{A77ACB69-2155-A145-990E-1963C2017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088" name="Rectangle 392">
              <a:extLst>
                <a:ext uri="{FF2B5EF4-FFF2-40B4-BE49-F238E27FC236}">
                  <a16:creationId xmlns:a16="http://schemas.microsoft.com/office/drawing/2014/main" id="{4CCDE5ED-D4FE-5446-A4CC-DCB169209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43040" name="Line 393">
            <a:extLst>
              <a:ext uri="{FF2B5EF4-FFF2-40B4-BE49-F238E27FC236}">
                <a16:creationId xmlns:a16="http://schemas.microsoft.com/office/drawing/2014/main" id="{7999E2DF-79F3-834D-8AB5-A8915E93AB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38550" y="3051175"/>
            <a:ext cx="788988" cy="50323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3041" name="Picture 394" descr="underline_base">
            <a:extLst>
              <a:ext uri="{FF2B5EF4-FFF2-40B4-BE49-F238E27FC236}">
                <a16:creationId xmlns:a16="http://schemas.microsoft.com/office/drawing/2014/main" id="{BF230FED-6985-DF47-88F8-F772DD0C0A91}"/>
              </a:ext>
            </a:extLst>
          </p:cNvPr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822325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042" name="Group 395">
            <a:extLst>
              <a:ext uri="{FF2B5EF4-FFF2-40B4-BE49-F238E27FC236}">
                <a16:creationId xmlns:a16="http://schemas.microsoft.com/office/drawing/2014/main" id="{94A1D0C9-4744-AA40-9929-3AC9925BDDA5}"/>
              </a:ext>
            </a:extLst>
          </p:cNvPr>
          <p:cNvGrpSpPr>
            <a:grpSpLocks/>
          </p:cNvGrpSpPr>
          <p:nvPr/>
        </p:nvGrpSpPr>
        <p:grpSpPr bwMode="auto">
          <a:xfrm>
            <a:off x="606425" y="2566988"/>
            <a:ext cx="723900" cy="665162"/>
            <a:chOff x="-44" y="1473"/>
            <a:chExt cx="981" cy="1105"/>
          </a:xfrm>
        </p:grpSpPr>
        <p:pic>
          <p:nvPicPr>
            <p:cNvPr id="43063" name="Picture 396" descr="desktop_computer_stylized_medium">
              <a:extLst>
                <a:ext uri="{FF2B5EF4-FFF2-40B4-BE49-F238E27FC236}">
                  <a16:creationId xmlns:a16="http://schemas.microsoft.com/office/drawing/2014/main" id="{A7F264B0-E54A-4047-8CD9-58CBAD9DE8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64" name="Freeform 397">
              <a:extLst>
                <a:ext uri="{FF2B5EF4-FFF2-40B4-BE49-F238E27FC236}">
                  <a16:creationId xmlns:a16="http://schemas.microsoft.com/office/drawing/2014/main" id="{41A56F43-A2E3-974B-A9BE-9D43CAFDD4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8127 w 356"/>
                <a:gd name="T3" fmla="*/ 4362 h 368"/>
                <a:gd name="T4" fmla="*/ 68956 w 356"/>
                <a:gd name="T5" fmla="*/ 90881 h 368"/>
                <a:gd name="T6" fmla="*/ 15197 w 356"/>
                <a:gd name="T7" fmla="*/ 11365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3043" name="Group 398">
            <a:extLst>
              <a:ext uri="{FF2B5EF4-FFF2-40B4-BE49-F238E27FC236}">
                <a16:creationId xmlns:a16="http://schemas.microsoft.com/office/drawing/2014/main" id="{9DA1DE4D-7717-F145-BFF1-91F223E6F173}"/>
              </a:ext>
            </a:extLst>
          </p:cNvPr>
          <p:cNvGrpSpPr>
            <a:grpSpLocks/>
          </p:cNvGrpSpPr>
          <p:nvPr/>
        </p:nvGrpSpPr>
        <p:grpSpPr bwMode="auto">
          <a:xfrm>
            <a:off x="1000125" y="3016250"/>
            <a:ext cx="723900" cy="665163"/>
            <a:chOff x="-44" y="1473"/>
            <a:chExt cx="981" cy="1105"/>
          </a:xfrm>
        </p:grpSpPr>
        <p:pic>
          <p:nvPicPr>
            <p:cNvPr id="43061" name="Picture 399" descr="desktop_computer_stylized_medium">
              <a:extLst>
                <a:ext uri="{FF2B5EF4-FFF2-40B4-BE49-F238E27FC236}">
                  <a16:creationId xmlns:a16="http://schemas.microsoft.com/office/drawing/2014/main" id="{4261CAE2-C966-0245-BAA3-DFA7E238C9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62" name="Freeform 400">
              <a:extLst>
                <a:ext uri="{FF2B5EF4-FFF2-40B4-BE49-F238E27FC236}">
                  <a16:creationId xmlns:a16="http://schemas.microsoft.com/office/drawing/2014/main" id="{127552D3-7DD1-384A-A040-7CFE827EC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8127 w 356"/>
                <a:gd name="T3" fmla="*/ 4362 h 368"/>
                <a:gd name="T4" fmla="*/ 68956 w 356"/>
                <a:gd name="T5" fmla="*/ 90881 h 368"/>
                <a:gd name="T6" fmla="*/ 15197 w 356"/>
                <a:gd name="T7" fmla="*/ 11365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3044" name="Group 401">
            <a:extLst>
              <a:ext uri="{FF2B5EF4-FFF2-40B4-BE49-F238E27FC236}">
                <a16:creationId xmlns:a16="http://schemas.microsoft.com/office/drawing/2014/main" id="{1A945867-6A44-AB41-ABF6-95380011882C}"/>
              </a:ext>
            </a:extLst>
          </p:cNvPr>
          <p:cNvGrpSpPr>
            <a:grpSpLocks/>
          </p:cNvGrpSpPr>
          <p:nvPr/>
        </p:nvGrpSpPr>
        <p:grpSpPr bwMode="auto">
          <a:xfrm>
            <a:off x="1611313" y="3592513"/>
            <a:ext cx="723900" cy="665162"/>
            <a:chOff x="-44" y="1473"/>
            <a:chExt cx="981" cy="1105"/>
          </a:xfrm>
        </p:grpSpPr>
        <p:pic>
          <p:nvPicPr>
            <p:cNvPr id="43059" name="Picture 402" descr="desktop_computer_stylized_medium">
              <a:extLst>
                <a:ext uri="{FF2B5EF4-FFF2-40B4-BE49-F238E27FC236}">
                  <a16:creationId xmlns:a16="http://schemas.microsoft.com/office/drawing/2014/main" id="{DE0FEE73-BCF5-814E-993A-A33F5CAB31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60" name="Freeform 403">
              <a:extLst>
                <a:ext uri="{FF2B5EF4-FFF2-40B4-BE49-F238E27FC236}">
                  <a16:creationId xmlns:a16="http://schemas.microsoft.com/office/drawing/2014/main" id="{BB970DA4-352D-C141-A188-DCEB3C39DE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8127 w 356"/>
                <a:gd name="T3" fmla="*/ 4362 h 368"/>
                <a:gd name="T4" fmla="*/ 68956 w 356"/>
                <a:gd name="T5" fmla="*/ 90881 h 368"/>
                <a:gd name="T6" fmla="*/ 15197 w 356"/>
                <a:gd name="T7" fmla="*/ 11365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3045" name="Group 404">
            <a:extLst>
              <a:ext uri="{FF2B5EF4-FFF2-40B4-BE49-F238E27FC236}">
                <a16:creationId xmlns:a16="http://schemas.microsoft.com/office/drawing/2014/main" id="{C47628BE-CF61-2C4A-A019-72EBCA11916C}"/>
              </a:ext>
            </a:extLst>
          </p:cNvPr>
          <p:cNvGrpSpPr>
            <a:grpSpLocks/>
          </p:cNvGrpSpPr>
          <p:nvPr/>
        </p:nvGrpSpPr>
        <p:grpSpPr bwMode="auto">
          <a:xfrm>
            <a:off x="2184400" y="3606800"/>
            <a:ext cx="723900" cy="665163"/>
            <a:chOff x="-44" y="1473"/>
            <a:chExt cx="981" cy="1105"/>
          </a:xfrm>
        </p:grpSpPr>
        <p:pic>
          <p:nvPicPr>
            <p:cNvPr id="43057" name="Picture 405" descr="desktop_computer_stylized_medium">
              <a:extLst>
                <a:ext uri="{FF2B5EF4-FFF2-40B4-BE49-F238E27FC236}">
                  <a16:creationId xmlns:a16="http://schemas.microsoft.com/office/drawing/2014/main" id="{A28B8D42-09E5-6B47-A529-740D461331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58" name="Freeform 406">
              <a:extLst>
                <a:ext uri="{FF2B5EF4-FFF2-40B4-BE49-F238E27FC236}">
                  <a16:creationId xmlns:a16="http://schemas.microsoft.com/office/drawing/2014/main" id="{EFA6DE17-1557-4A43-A36B-4041E8FDA5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8127 w 356"/>
                <a:gd name="T3" fmla="*/ 4362 h 368"/>
                <a:gd name="T4" fmla="*/ 68956 w 356"/>
                <a:gd name="T5" fmla="*/ 90881 h 368"/>
                <a:gd name="T6" fmla="*/ 15197 w 356"/>
                <a:gd name="T7" fmla="*/ 11365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3046" name="Slide Number Placeholder 3">
            <a:extLst>
              <a:ext uri="{FF2B5EF4-FFF2-40B4-BE49-F238E27FC236}">
                <a16:creationId xmlns:a16="http://schemas.microsoft.com/office/drawing/2014/main" id="{B69C645E-8225-B14F-8F5D-66E97E19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DCCA5625-D1F1-D64D-9904-301D673F18F6}" type="slidenum">
              <a:rPr lang="en-US" altLang="en-US" sz="1200">
                <a:latin typeface="Tahoma" panose="020B0604030504040204" pitchFamily="34" charset="0"/>
              </a:rPr>
              <a:pPr/>
              <a:t>16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43047" name="Group 347">
            <a:extLst>
              <a:ext uri="{FF2B5EF4-FFF2-40B4-BE49-F238E27FC236}">
                <a16:creationId xmlns:a16="http://schemas.microsoft.com/office/drawing/2014/main" id="{FE43B7C2-2F53-EF42-A531-C3EEC0EBCC24}"/>
              </a:ext>
            </a:extLst>
          </p:cNvPr>
          <p:cNvGrpSpPr>
            <a:grpSpLocks/>
          </p:cNvGrpSpPr>
          <p:nvPr/>
        </p:nvGrpSpPr>
        <p:grpSpPr bwMode="auto">
          <a:xfrm>
            <a:off x="4386263" y="1743075"/>
            <a:ext cx="1262062" cy="647700"/>
            <a:chOff x="1871277" y="1576300"/>
            <a:chExt cx="1128371" cy="437861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574AFE1-5E6C-9C44-95AC-62117A97BA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116" y="1694351"/>
              <a:ext cx="1125532" cy="31981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7BFE767A-E123-B842-B253-09F1E8F79E7C}"/>
                </a:ext>
              </a:extLst>
            </p:cNvPr>
            <p:cNvSpPr/>
            <p:nvPr/>
          </p:nvSpPr>
          <p:spPr bwMode="auto">
            <a:xfrm>
              <a:off x="1871277" y="1739425"/>
              <a:ext cx="1128371" cy="1159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0BDCD593-6E6C-0541-A860-26869FC492A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532" cy="31981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4BE78B38-289E-E841-8648-8507C602954D}"/>
                </a:ext>
              </a:extLst>
            </p:cNvPr>
            <p:cNvSpPr/>
            <p:nvPr/>
          </p:nvSpPr>
          <p:spPr bwMode="auto">
            <a:xfrm>
              <a:off x="2159402" y="1672887"/>
              <a:ext cx="549283" cy="16097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63DB75A7-2729-DF46-926C-B72CC8AD9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28" y="1633179"/>
              <a:ext cx="662830" cy="111612"/>
            </a:xfrm>
            <a:custGeom>
              <a:avLst/>
              <a:gdLst>
                <a:gd name="T0" fmla="*/ 0 w 3723451"/>
                <a:gd name="T1" fmla="*/ 27306 h 932950"/>
                <a:gd name="T2" fmla="*/ 116630 w 3723451"/>
                <a:gd name="T3" fmla="*/ 322 h 932950"/>
                <a:gd name="T4" fmla="*/ 330356 w 3723451"/>
                <a:gd name="T5" fmla="*/ 62277 h 932950"/>
                <a:gd name="T6" fmla="*/ 534254 w 3723451"/>
                <a:gd name="T7" fmla="*/ 0 h 932950"/>
                <a:gd name="T8" fmla="*/ 662830 w 3723451"/>
                <a:gd name="T9" fmla="*/ 24782 h 932950"/>
                <a:gd name="T10" fmla="*/ 567170 w 3723451"/>
                <a:gd name="T11" fmla="*/ 55256 h 932950"/>
                <a:gd name="T12" fmla="*/ 536371 w 3723451"/>
                <a:gd name="T13" fmla="*/ 47040 h 932950"/>
                <a:gd name="T14" fmla="*/ 334111 w 3723451"/>
                <a:gd name="T15" fmla="*/ 111612 h 932950"/>
                <a:gd name="T16" fmla="*/ 126678 w 3723451"/>
                <a:gd name="T17" fmla="*/ 49415 h 932950"/>
                <a:gd name="T18" fmla="*/ 93140 w 3723451"/>
                <a:gd name="T19" fmla="*/ 56128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853D9890-DC9F-5843-AB2F-3285CAB8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945" y="1727620"/>
              <a:ext cx="244126" cy="97660"/>
            </a:xfrm>
            <a:custGeom>
              <a:avLst/>
              <a:gdLst>
                <a:gd name="T0" fmla="*/ 0 w 1366596"/>
                <a:gd name="T1" fmla="*/ 0 h 809868"/>
                <a:gd name="T2" fmla="*/ 244126 w 1366596"/>
                <a:gd name="T3" fmla="*/ 75465 h 809868"/>
                <a:gd name="T4" fmla="*/ 154531 w 1366596"/>
                <a:gd name="T5" fmla="*/ 97660 h 809868"/>
                <a:gd name="T6" fmla="*/ 822 w 1366596"/>
                <a:gd name="T7" fmla="*/ 51604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866C529A-63B0-6C46-859B-163DA0BC3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855" y="1729766"/>
              <a:ext cx="241287" cy="97660"/>
            </a:xfrm>
            <a:custGeom>
              <a:avLst/>
              <a:gdLst>
                <a:gd name="T0" fmla="*/ 237993 w 1348191"/>
                <a:gd name="T1" fmla="*/ 0 h 791462"/>
                <a:gd name="T2" fmla="*/ 241287 w 1348191"/>
                <a:gd name="T3" fmla="*/ 47127 h 791462"/>
                <a:gd name="T4" fmla="*/ 87292 w 1348191"/>
                <a:gd name="T5" fmla="*/ 97660 h 791462"/>
                <a:gd name="T6" fmla="*/ 0 w 1348191"/>
                <a:gd name="T7" fmla="*/ 75516 h 791462"/>
                <a:gd name="T8" fmla="*/ 237993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50ED290-31ED-B84E-8E49-9BE1598DA81B}"/>
                </a:ext>
              </a:extLst>
            </p:cNvPr>
            <p:cNvCxnSpPr>
              <a:cxnSpLocks noChangeShapeType="1"/>
              <a:endCxn id="204" idx="2"/>
            </p:cNvCxnSpPr>
            <p:nvPr/>
          </p:nvCxnSpPr>
          <p:spPr bwMode="auto">
            <a:xfrm flipH="1" flipV="1">
              <a:off x="1871277" y="1737278"/>
              <a:ext cx="2839" cy="12341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C77C7EDF-10B4-B04F-90A5-DAF9D46813E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809" y="1735132"/>
              <a:ext cx="2839" cy="12234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oter Placeholder 2">
            <a:extLst>
              <a:ext uri="{FF2B5EF4-FFF2-40B4-BE49-F238E27FC236}">
                <a16:creationId xmlns:a16="http://schemas.microsoft.com/office/drawing/2014/main" id="{2838E713-3E52-804D-90A1-6D92A51E0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E549C1EF-D88E-1C43-A18F-B214284C232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93688" y="169863"/>
            <a:ext cx="8382000" cy="984250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Wireless access networks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8D24BAA7-91D3-7B48-B3CF-433BE60A92FF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1938" y="1322388"/>
            <a:ext cx="8370887" cy="865187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>
                <a:ea typeface="ＭＳ Ｐゴシック" panose="020B0600070205080204" pitchFamily="34" charset="-128"/>
              </a:rPr>
              <a:t>shared </a:t>
            </a:r>
            <a:r>
              <a:rPr lang="en-US" altLang="en-US" sz="2400" i="1">
                <a:ea typeface="ＭＳ Ｐゴシック" panose="020B0600070205080204" pitchFamily="34" charset="-128"/>
              </a:rPr>
              <a:t>wireless</a:t>
            </a:r>
            <a:r>
              <a:rPr lang="en-US" altLang="en-US" sz="2400">
                <a:ea typeface="ＭＳ Ｐゴシック" panose="020B0600070205080204" pitchFamily="34" charset="-128"/>
              </a:rPr>
              <a:t> access network connects end system to router</a:t>
            </a:r>
          </a:p>
          <a:p>
            <a:pPr marL="682625" lvl="1" indent="-225425" eaLnBrk="1" hangingPunct="1"/>
            <a:r>
              <a:rPr lang="en-US" altLang="en-US" sz="2000">
                <a:ea typeface="Arial" panose="020B0604020202020204" pitchFamily="34" charset="0"/>
              </a:rPr>
              <a:t>via base station aka </a:t>
            </a:r>
            <a:r>
              <a:rPr lang="ja-JP" altLang="en-US" sz="2000">
                <a:ea typeface="ＭＳ Ｐゴシック" panose="020B0600070205080204" pitchFamily="34" charset="-128"/>
              </a:rPr>
              <a:t>“</a:t>
            </a:r>
            <a:r>
              <a:rPr lang="en-US" altLang="ja-JP" sz="2000">
                <a:ea typeface="ＭＳ Ｐゴシック" panose="020B0600070205080204" pitchFamily="34" charset="-128"/>
              </a:rPr>
              <a:t>access point</a:t>
            </a:r>
            <a:r>
              <a:rPr lang="ja-JP" altLang="en-US" sz="2000">
                <a:ea typeface="ＭＳ Ｐゴシック" panose="020B0600070205080204" pitchFamily="34" charset="-128"/>
              </a:rPr>
              <a:t>”</a:t>
            </a:r>
            <a:endParaRPr lang="en-US" altLang="en-US" sz="2000">
              <a:ea typeface="Arial" panose="020B0604020202020204" pitchFamily="34" charset="0"/>
            </a:endParaRPr>
          </a:p>
        </p:txBody>
      </p:sp>
      <p:pic>
        <p:nvPicPr>
          <p:cNvPr id="44036" name="Picture 77" descr="underline_base">
            <a:extLst>
              <a:ext uri="{FF2B5EF4-FFF2-40B4-BE49-F238E27FC236}">
                <a16:creationId xmlns:a16="http://schemas.microsoft.com/office/drawing/2014/main" id="{B18ED4C6-C66E-9C4D-8D73-DD3EDC96C94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890588"/>
            <a:ext cx="50276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Rectangle 3">
            <a:extLst>
              <a:ext uri="{FF2B5EF4-FFF2-40B4-BE49-F238E27FC236}">
                <a16:creationId xmlns:a16="http://schemas.microsoft.com/office/drawing/2014/main" id="{AE8ACD74-E531-DC4F-B1D8-0606AC1B1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313" y="2214563"/>
            <a:ext cx="407987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altLang="en-US" i="1">
                <a:solidFill>
                  <a:srgbClr val="CC0000"/>
                </a:solidFill>
                <a:latin typeface="Gill Sans MT" panose="020B0502020104020203" pitchFamily="34" charset="77"/>
              </a:rPr>
              <a:t>wireless LANs: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en-US" sz="2000">
                <a:latin typeface="Gill Sans MT" panose="020B0502020104020203" pitchFamily="34" charset="77"/>
              </a:rPr>
              <a:t>within building (100 ft.)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en-US" sz="2000">
                <a:latin typeface="Gill Sans MT" panose="020B0502020104020203" pitchFamily="34" charset="77"/>
              </a:rPr>
              <a:t>802.11b/g/n (WiFi): 11, 54, 450 Mbps transmission rate</a:t>
            </a:r>
          </a:p>
        </p:txBody>
      </p:sp>
      <p:sp>
        <p:nvSpPr>
          <p:cNvPr id="44038" name="Rectangle 3">
            <a:extLst>
              <a:ext uri="{FF2B5EF4-FFF2-40B4-BE49-F238E27FC236}">
                <a16:creationId xmlns:a16="http://schemas.microsoft.com/office/drawing/2014/main" id="{16EE84C6-B43F-C64E-9F62-505B09AC3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0263" y="1819275"/>
            <a:ext cx="4619625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endParaRPr lang="en-US" altLang="en-US" dirty="0">
              <a:latin typeface="Gill Sans MT" panose="020B0502020104020203" pitchFamily="34" charset="77"/>
            </a:endParaRP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  <a:latin typeface="Gill Sans MT" panose="020B0502020104020203" pitchFamily="34" charset="77"/>
              </a:rPr>
              <a:t>wide-area wireless access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en-US" sz="2000" dirty="0">
                <a:latin typeface="Gill Sans MT" panose="020B0502020104020203" pitchFamily="34" charset="77"/>
              </a:rPr>
              <a:t>provided by telco (cellular) operator, 10</a:t>
            </a:r>
            <a:r>
              <a:rPr lang="ja-JP" altLang="en-US" sz="2000">
                <a:latin typeface="Gill Sans MT" panose="020B0502020104020203" pitchFamily="34" charset="77"/>
              </a:rPr>
              <a:t>’</a:t>
            </a:r>
            <a:r>
              <a:rPr lang="en-US" altLang="ja-JP" sz="2000" dirty="0">
                <a:latin typeface="Gill Sans MT" panose="020B0502020104020203" pitchFamily="34" charset="77"/>
              </a:rPr>
              <a:t>s km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en-US" sz="2000" dirty="0">
                <a:latin typeface="Gill Sans MT" panose="020B0502020104020203" pitchFamily="34" charset="77"/>
              </a:rPr>
              <a:t>between 1 and 10 </a:t>
            </a:r>
            <a:r>
              <a:rPr lang="en-US" altLang="en-US" sz="2000" dirty="0" err="1">
                <a:latin typeface="Gill Sans MT" panose="020B0502020104020203" pitchFamily="34" charset="77"/>
              </a:rPr>
              <a:t>Mbps</a:t>
            </a:r>
            <a:r>
              <a:rPr lang="en-US" altLang="en-US" sz="2000" dirty="0">
                <a:latin typeface="Gill Sans MT" panose="020B0502020104020203" pitchFamily="34" charset="77"/>
              </a:rPr>
              <a:t> 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en-US" sz="2000" dirty="0">
                <a:latin typeface="Gill Sans MT" panose="020B0502020104020203" pitchFamily="34" charset="77"/>
              </a:rPr>
              <a:t>3G, 4G, 5G: 3G, LTE, LTE-A, 5G</a:t>
            </a:r>
          </a:p>
        </p:txBody>
      </p:sp>
      <p:grpSp>
        <p:nvGrpSpPr>
          <p:cNvPr id="44039" name="Group 85">
            <a:extLst>
              <a:ext uri="{FF2B5EF4-FFF2-40B4-BE49-F238E27FC236}">
                <a16:creationId xmlns:a16="http://schemas.microsoft.com/office/drawing/2014/main" id="{8A583E7D-B0A7-604B-B8C8-DB3A512F68A0}"/>
              </a:ext>
            </a:extLst>
          </p:cNvPr>
          <p:cNvGrpSpPr>
            <a:grpSpLocks/>
          </p:cNvGrpSpPr>
          <p:nvPr/>
        </p:nvGrpSpPr>
        <p:grpSpPr bwMode="auto">
          <a:xfrm>
            <a:off x="958850" y="3605213"/>
            <a:ext cx="2487613" cy="1562100"/>
            <a:chOff x="2889" y="1631"/>
            <a:chExt cx="980" cy="743"/>
          </a:xfrm>
        </p:grpSpPr>
        <p:sp>
          <p:nvSpPr>
            <p:cNvPr id="44164" name="Rectangle 86">
              <a:extLst>
                <a:ext uri="{FF2B5EF4-FFF2-40B4-BE49-F238E27FC236}">
                  <a16:creationId xmlns:a16="http://schemas.microsoft.com/office/drawing/2014/main" id="{2A6FE010-A1C3-7640-9BF8-3887A0352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4165" name="AutoShape 87">
              <a:extLst>
                <a:ext uri="{FF2B5EF4-FFF2-40B4-BE49-F238E27FC236}">
                  <a16:creationId xmlns:a16="http://schemas.microsoft.com/office/drawing/2014/main" id="{BFE45D10-8B0F-154E-B64E-51A6FF71C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00CCFF"/>
                </a:solidFill>
              </a:endParaRPr>
            </a:p>
          </p:txBody>
        </p:sp>
      </p:grpSp>
      <p:sp>
        <p:nvSpPr>
          <p:cNvPr id="44040" name="Line 110">
            <a:extLst>
              <a:ext uri="{FF2B5EF4-FFF2-40B4-BE49-F238E27FC236}">
                <a16:creationId xmlns:a16="http://schemas.microsoft.com/office/drawing/2014/main" id="{E1C77B65-92E5-AE42-A7E6-7AE67EB5C30D}"/>
              </a:ext>
            </a:extLst>
          </p:cNvPr>
          <p:cNvSpPr>
            <a:spLocks noChangeShapeType="1"/>
          </p:cNvSpPr>
          <p:nvPr/>
        </p:nvSpPr>
        <p:spPr bwMode="auto">
          <a:xfrm>
            <a:off x="2603500" y="5010150"/>
            <a:ext cx="0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1" name="Line 116">
            <a:extLst>
              <a:ext uri="{FF2B5EF4-FFF2-40B4-BE49-F238E27FC236}">
                <a16:creationId xmlns:a16="http://schemas.microsoft.com/office/drawing/2014/main" id="{3AE2ACCF-466D-AF40-AE2B-169405F65D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03425" y="4875213"/>
            <a:ext cx="287338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4042" name="Group 228">
            <a:extLst>
              <a:ext uri="{FF2B5EF4-FFF2-40B4-BE49-F238E27FC236}">
                <a16:creationId xmlns:a16="http://schemas.microsoft.com/office/drawing/2014/main" id="{052FC285-8ECE-CE4B-B043-84F77AA8FA94}"/>
              </a:ext>
            </a:extLst>
          </p:cNvPr>
          <p:cNvGrpSpPr>
            <a:grpSpLocks/>
          </p:cNvGrpSpPr>
          <p:nvPr/>
        </p:nvGrpSpPr>
        <p:grpSpPr bwMode="auto">
          <a:xfrm>
            <a:off x="2279650" y="4718050"/>
            <a:ext cx="666750" cy="284163"/>
            <a:chOff x="4650" y="1129"/>
            <a:chExt cx="246" cy="95"/>
          </a:xfrm>
        </p:grpSpPr>
        <p:sp>
          <p:nvSpPr>
            <p:cNvPr id="44156" name="Oval 407">
              <a:extLst>
                <a:ext uri="{FF2B5EF4-FFF2-40B4-BE49-F238E27FC236}">
                  <a16:creationId xmlns:a16="http://schemas.microsoft.com/office/drawing/2014/main" id="{37D6B8EB-1AA1-214F-9D8D-605FB75B3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4157" name="Rectangle 410">
              <a:extLst>
                <a:ext uri="{FF2B5EF4-FFF2-40B4-BE49-F238E27FC236}">
                  <a16:creationId xmlns:a16="http://schemas.microsoft.com/office/drawing/2014/main" id="{AE613FD4-6E96-EC41-A58A-778649BCD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4158" name="Oval 411">
              <a:extLst>
                <a:ext uri="{FF2B5EF4-FFF2-40B4-BE49-F238E27FC236}">
                  <a16:creationId xmlns:a16="http://schemas.microsoft.com/office/drawing/2014/main" id="{1DA66972-8FCC-E648-90E8-CB5558CCF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44159" name="Group 232">
              <a:extLst>
                <a:ext uri="{FF2B5EF4-FFF2-40B4-BE49-F238E27FC236}">
                  <a16:creationId xmlns:a16="http://schemas.microsoft.com/office/drawing/2014/main" id="{3509256F-A0C3-344D-823F-41849E150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4162" name="Freeform 233">
                <a:extLst>
                  <a:ext uri="{FF2B5EF4-FFF2-40B4-BE49-F238E27FC236}">
                    <a16:creationId xmlns:a16="http://schemas.microsoft.com/office/drawing/2014/main" id="{97B33C23-9A1A-9A4B-8164-FF334FAD10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63" name="Freeform 234">
                <a:extLst>
                  <a:ext uri="{FF2B5EF4-FFF2-40B4-BE49-F238E27FC236}">
                    <a16:creationId xmlns:a16="http://schemas.microsoft.com/office/drawing/2014/main" id="{A3F75506-5F1A-494C-B706-6573DF939C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160" name="Line 235">
              <a:extLst>
                <a:ext uri="{FF2B5EF4-FFF2-40B4-BE49-F238E27FC236}">
                  <a16:creationId xmlns:a16="http://schemas.microsoft.com/office/drawing/2014/main" id="{31579155-B927-7041-87E0-52B148FE4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61" name="Line 236">
              <a:extLst>
                <a:ext uri="{FF2B5EF4-FFF2-40B4-BE49-F238E27FC236}">
                  <a16:creationId xmlns:a16="http://schemas.microsoft.com/office/drawing/2014/main" id="{2830AC91-9D5E-9E4E-8DFD-E4414CE452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43" name="Group 246">
            <a:extLst>
              <a:ext uri="{FF2B5EF4-FFF2-40B4-BE49-F238E27FC236}">
                <a16:creationId xmlns:a16="http://schemas.microsoft.com/office/drawing/2014/main" id="{0ABB08E6-201F-E742-B555-D9A89365876A}"/>
              </a:ext>
            </a:extLst>
          </p:cNvPr>
          <p:cNvGrpSpPr>
            <a:grpSpLocks/>
          </p:cNvGrpSpPr>
          <p:nvPr/>
        </p:nvGrpSpPr>
        <p:grpSpPr bwMode="auto">
          <a:xfrm>
            <a:off x="1527175" y="4484688"/>
            <a:ext cx="863600" cy="588962"/>
            <a:chOff x="2967" y="478"/>
            <a:chExt cx="788" cy="625"/>
          </a:xfrm>
        </p:grpSpPr>
        <p:pic>
          <p:nvPicPr>
            <p:cNvPr id="44154" name="Picture 247" descr="access_point_stylized_small">
              <a:extLst>
                <a:ext uri="{FF2B5EF4-FFF2-40B4-BE49-F238E27FC236}">
                  <a16:creationId xmlns:a16="http://schemas.microsoft.com/office/drawing/2014/main" id="{4612B166-FCE6-0E4C-9629-7F5B614829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155" name="Picture 248" descr="antenna_radiation_stylized">
              <a:extLst>
                <a:ext uri="{FF2B5EF4-FFF2-40B4-BE49-F238E27FC236}">
                  <a16:creationId xmlns:a16="http://schemas.microsoft.com/office/drawing/2014/main" id="{FB3390FD-2E41-3745-988D-60D84813A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044" name="Group 390">
            <a:extLst>
              <a:ext uri="{FF2B5EF4-FFF2-40B4-BE49-F238E27FC236}">
                <a16:creationId xmlns:a16="http://schemas.microsoft.com/office/drawing/2014/main" id="{FEAC647D-2140-B44D-8B94-23C62F29B313}"/>
              </a:ext>
            </a:extLst>
          </p:cNvPr>
          <p:cNvGrpSpPr>
            <a:grpSpLocks/>
          </p:cNvGrpSpPr>
          <p:nvPr/>
        </p:nvGrpSpPr>
        <p:grpSpPr bwMode="auto">
          <a:xfrm>
            <a:off x="1441450" y="3716338"/>
            <a:ext cx="757238" cy="682625"/>
            <a:chOff x="877" y="1008"/>
            <a:chExt cx="2747" cy="2591"/>
          </a:xfrm>
        </p:grpSpPr>
        <p:pic>
          <p:nvPicPr>
            <p:cNvPr id="44131" name="Picture 391" descr="antenna_stylized">
              <a:extLst>
                <a:ext uri="{FF2B5EF4-FFF2-40B4-BE49-F238E27FC236}">
                  <a16:creationId xmlns:a16="http://schemas.microsoft.com/office/drawing/2014/main" id="{AC966D92-F442-9648-A856-874812FDAD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132" name="Picture 392" descr="laptop_keyboard">
              <a:extLst>
                <a:ext uri="{FF2B5EF4-FFF2-40B4-BE49-F238E27FC236}">
                  <a16:creationId xmlns:a16="http://schemas.microsoft.com/office/drawing/2014/main" id="{B0274F11-0BDE-B146-8733-E9B981AFB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133" name="Freeform 393">
              <a:extLst>
                <a:ext uri="{FF2B5EF4-FFF2-40B4-BE49-F238E27FC236}">
                  <a16:creationId xmlns:a16="http://schemas.microsoft.com/office/drawing/2014/main" id="{A792E85E-4D9F-5949-9966-C97ED31C0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4134" name="Picture 394" descr="screen">
              <a:extLst>
                <a:ext uri="{FF2B5EF4-FFF2-40B4-BE49-F238E27FC236}">
                  <a16:creationId xmlns:a16="http://schemas.microsoft.com/office/drawing/2014/main" id="{F00ECD89-A099-C84F-B00B-40A3067116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135" name="Freeform 395">
              <a:extLst>
                <a:ext uri="{FF2B5EF4-FFF2-40B4-BE49-F238E27FC236}">
                  <a16:creationId xmlns:a16="http://schemas.microsoft.com/office/drawing/2014/main" id="{C007D9C0-27AB-B140-AACF-212C09F0D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36" name="Freeform 396">
              <a:extLst>
                <a:ext uri="{FF2B5EF4-FFF2-40B4-BE49-F238E27FC236}">
                  <a16:creationId xmlns:a16="http://schemas.microsoft.com/office/drawing/2014/main" id="{B4775A50-1EF2-8B4F-AA8A-D2E80CB7D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37" name="Freeform 397">
              <a:extLst>
                <a:ext uri="{FF2B5EF4-FFF2-40B4-BE49-F238E27FC236}">
                  <a16:creationId xmlns:a16="http://schemas.microsoft.com/office/drawing/2014/main" id="{AC3F7E05-96CC-BB40-BE71-4E323B9ED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38" name="Freeform 398">
              <a:extLst>
                <a:ext uri="{FF2B5EF4-FFF2-40B4-BE49-F238E27FC236}">
                  <a16:creationId xmlns:a16="http://schemas.microsoft.com/office/drawing/2014/main" id="{31284E43-CCE4-4C4A-AC3B-8132F3F7B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39" name="Freeform 399">
              <a:extLst>
                <a:ext uri="{FF2B5EF4-FFF2-40B4-BE49-F238E27FC236}">
                  <a16:creationId xmlns:a16="http://schemas.microsoft.com/office/drawing/2014/main" id="{052931D0-87EC-264C-82FA-FDA07A661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4 h 1659"/>
                <a:gd name="T6" fmla="*/ 0 w 637"/>
                <a:gd name="T7" fmla="*/ 4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40" name="Freeform 400">
              <a:extLst>
                <a:ext uri="{FF2B5EF4-FFF2-40B4-BE49-F238E27FC236}">
                  <a16:creationId xmlns:a16="http://schemas.microsoft.com/office/drawing/2014/main" id="{7D455CEE-780B-5F4F-BB94-3FE037B59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2 w 2216"/>
                <a:gd name="T5" fmla="*/ 1 h 550"/>
                <a:gd name="T6" fmla="*/ 2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4141" name="Group 401">
              <a:extLst>
                <a:ext uri="{FF2B5EF4-FFF2-40B4-BE49-F238E27FC236}">
                  <a16:creationId xmlns:a16="http://schemas.microsoft.com/office/drawing/2014/main" id="{21EEE786-057C-0A48-900C-C9B9895DC0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4148" name="Freeform 402">
                <a:extLst>
                  <a:ext uri="{FF2B5EF4-FFF2-40B4-BE49-F238E27FC236}">
                    <a16:creationId xmlns:a16="http://schemas.microsoft.com/office/drawing/2014/main" id="{CA9386E4-02B0-C745-A182-ACD53F2C0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49" name="Freeform 403">
                <a:extLst>
                  <a:ext uri="{FF2B5EF4-FFF2-40B4-BE49-F238E27FC236}">
                    <a16:creationId xmlns:a16="http://schemas.microsoft.com/office/drawing/2014/main" id="{5D14F4D4-82F0-0F43-B392-87489BD1A4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50" name="Freeform 404">
                <a:extLst>
                  <a:ext uri="{FF2B5EF4-FFF2-40B4-BE49-F238E27FC236}">
                    <a16:creationId xmlns:a16="http://schemas.microsoft.com/office/drawing/2014/main" id="{2C9EF5F9-5581-BF42-844F-C9D96CCC2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51" name="Freeform 405">
                <a:extLst>
                  <a:ext uri="{FF2B5EF4-FFF2-40B4-BE49-F238E27FC236}">
                    <a16:creationId xmlns:a16="http://schemas.microsoft.com/office/drawing/2014/main" id="{DB00379D-C1DB-0047-804B-32809912EB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52" name="Freeform 406">
                <a:extLst>
                  <a:ext uri="{FF2B5EF4-FFF2-40B4-BE49-F238E27FC236}">
                    <a16:creationId xmlns:a16="http://schemas.microsoft.com/office/drawing/2014/main" id="{D4B73573-2DFF-BB44-B56B-0E4CBD7FF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53" name="Freeform 407">
                <a:extLst>
                  <a:ext uri="{FF2B5EF4-FFF2-40B4-BE49-F238E27FC236}">
                    <a16:creationId xmlns:a16="http://schemas.microsoft.com/office/drawing/2014/main" id="{3ACF01D4-F64D-8142-A2CB-05286DE9F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142" name="Freeform 408">
              <a:extLst>
                <a:ext uri="{FF2B5EF4-FFF2-40B4-BE49-F238E27FC236}">
                  <a16:creationId xmlns:a16="http://schemas.microsoft.com/office/drawing/2014/main" id="{C2B331A5-2D84-6340-A8B0-B15942551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43" name="Freeform 409">
              <a:extLst>
                <a:ext uri="{FF2B5EF4-FFF2-40B4-BE49-F238E27FC236}">
                  <a16:creationId xmlns:a16="http://schemas.microsoft.com/office/drawing/2014/main" id="{4B049D68-4958-CA49-9C76-72DCB2D2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44" name="Freeform 410">
              <a:extLst>
                <a:ext uri="{FF2B5EF4-FFF2-40B4-BE49-F238E27FC236}">
                  <a16:creationId xmlns:a16="http://schemas.microsoft.com/office/drawing/2014/main" id="{A311A09E-CDFB-BF41-9F8E-6D595EECB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45" name="Freeform 411">
              <a:extLst>
                <a:ext uri="{FF2B5EF4-FFF2-40B4-BE49-F238E27FC236}">
                  <a16:creationId xmlns:a16="http://schemas.microsoft.com/office/drawing/2014/main" id="{FBEA340D-CF6D-4A49-A853-081B8B89F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46" name="Freeform 412">
              <a:extLst>
                <a:ext uri="{FF2B5EF4-FFF2-40B4-BE49-F238E27FC236}">
                  <a16:creationId xmlns:a16="http://schemas.microsoft.com/office/drawing/2014/main" id="{6F01BB40-F6CF-514B-A912-A7DE95CD8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47" name="Freeform 413">
              <a:extLst>
                <a:ext uri="{FF2B5EF4-FFF2-40B4-BE49-F238E27FC236}">
                  <a16:creationId xmlns:a16="http://schemas.microsoft.com/office/drawing/2014/main" id="{05447648-0B16-734D-B556-934D63922C0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45" name="Group 445">
            <a:extLst>
              <a:ext uri="{FF2B5EF4-FFF2-40B4-BE49-F238E27FC236}">
                <a16:creationId xmlns:a16="http://schemas.microsoft.com/office/drawing/2014/main" id="{A9708DD9-11D7-C749-BCD9-A15B9D2BA364}"/>
              </a:ext>
            </a:extLst>
          </p:cNvPr>
          <p:cNvGrpSpPr>
            <a:grpSpLocks/>
          </p:cNvGrpSpPr>
          <p:nvPr/>
        </p:nvGrpSpPr>
        <p:grpSpPr bwMode="auto">
          <a:xfrm>
            <a:off x="5146675" y="4071938"/>
            <a:ext cx="2709863" cy="1951037"/>
            <a:chOff x="3652" y="2846"/>
            <a:chExt cx="1253" cy="934"/>
          </a:xfrm>
        </p:grpSpPr>
        <p:sp>
          <p:nvSpPr>
            <p:cNvPr id="44072" name="Freeform 84">
              <a:extLst>
                <a:ext uri="{FF2B5EF4-FFF2-40B4-BE49-F238E27FC236}">
                  <a16:creationId xmlns:a16="http://schemas.microsoft.com/office/drawing/2014/main" id="{3B844662-D9D6-E341-B90F-6B60BABA9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2" y="2949"/>
              <a:ext cx="1094" cy="675"/>
            </a:xfrm>
            <a:custGeom>
              <a:avLst/>
              <a:gdLst>
                <a:gd name="T0" fmla="*/ 1727 w 1036"/>
                <a:gd name="T1" fmla="*/ 11 h 675"/>
                <a:gd name="T2" fmla="*/ 1040 w 1036"/>
                <a:gd name="T3" fmla="*/ 53 h 675"/>
                <a:gd name="T4" fmla="*/ 550 w 1036"/>
                <a:gd name="T5" fmla="*/ 129 h 675"/>
                <a:gd name="T6" fmla="*/ 408 w 1036"/>
                <a:gd name="T7" fmla="*/ 229 h 675"/>
                <a:gd name="T8" fmla="*/ 57 w 1036"/>
                <a:gd name="T9" fmla="*/ 297 h 675"/>
                <a:gd name="T10" fmla="*/ 45 w 1036"/>
                <a:gd name="T11" fmla="*/ 459 h 675"/>
                <a:gd name="T12" fmla="*/ 352 w 1036"/>
                <a:gd name="T13" fmla="*/ 489 h 675"/>
                <a:gd name="T14" fmla="*/ 1223 w 1036"/>
                <a:gd name="T15" fmla="*/ 489 h 675"/>
                <a:gd name="T16" fmla="*/ 1593 w 1036"/>
                <a:gd name="T17" fmla="*/ 555 h 675"/>
                <a:gd name="T18" fmla="*/ 2004 w 1036"/>
                <a:gd name="T19" fmla="*/ 657 h 675"/>
                <a:gd name="T20" fmla="*/ 2318 w 1036"/>
                <a:gd name="T21" fmla="*/ 661 h 675"/>
                <a:gd name="T22" fmla="*/ 2535 w 1036"/>
                <a:gd name="T23" fmla="*/ 603 h 675"/>
                <a:gd name="T24" fmla="*/ 2646 w 1036"/>
                <a:gd name="T25" fmla="*/ 445 h 675"/>
                <a:gd name="T26" fmla="*/ 2714 w 1036"/>
                <a:gd name="T27" fmla="*/ 291 h 675"/>
                <a:gd name="T28" fmla="*/ 2722 w 1036"/>
                <a:gd name="T29" fmla="*/ 107 h 675"/>
                <a:gd name="T30" fmla="*/ 2488 w 1036"/>
                <a:gd name="T31" fmla="*/ 17 h 675"/>
                <a:gd name="T32" fmla="*/ 2067 w 1036"/>
                <a:gd name="T33" fmla="*/ 3 h 675"/>
                <a:gd name="T34" fmla="*/ 1727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73" name="Line 93">
              <a:extLst>
                <a:ext uri="{FF2B5EF4-FFF2-40B4-BE49-F238E27FC236}">
                  <a16:creationId xmlns:a16="http://schemas.microsoft.com/office/drawing/2014/main" id="{ECB97946-A84E-1A4B-833A-18273F50CB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7" y="3386"/>
              <a:ext cx="96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44074" name="Picture 133" descr="car_icon_small">
              <a:extLst>
                <a:ext uri="{FF2B5EF4-FFF2-40B4-BE49-F238E27FC236}">
                  <a16:creationId xmlns:a16="http://schemas.microsoft.com/office/drawing/2014/main" id="{4C763A55-E319-2A4C-8EFC-B39F5CBD5B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" y="2956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4075" name="Group 134">
              <a:extLst>
                <a:ext uri="{FF2B5EF4-FFF2-40B4-BE49-F238E27FC236}">
                  <a16:creationId xmlns:a16="http://schemas.microsoft.com/office/drawing/2014/main" id="{06928B88-F57B-C14E-9B87-4A29F90E74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1" y="2846"/>
              <a:ext cx="262" cy="243"/>
              <a:chOff x="2751" y="1851"/>
              <a:chExt cx="462" cy="478"/>
            </a:xfrm>
          </p:grpSpPr>
          <p:pic>
            <p:nvPicPr>
              <p:cNvPr id="44129" name="Picture 135" descr="iphone_stylized_small">
                <a:extLst>
                  <a:ext uri="{FF2B5EF4-FFF2-40B4-BE49-F238E27FC236}">
                    <a16:creationId xmlns:a16="http://schemas.microsoft.com/office/drawing/2014/main" id="{BD5A43F8-68E7-1542-BB9F-08F9D3F607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130" name="Picture 136" descr="antenna_radiation_stylized">
                <a:extLst>
                  <a:ext uri="{FF2B5EF4-FFF2-40B4-BE49-F238E27FC236}">
                    <a16:creationId xmlns:a16="http://schemas.microsoft.com/office/drawing/2014/main" id="{258A6D43-9B4E-544B-A32F-5A38A085E8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4076" name="Group 252">
              <a:extLst>
                <a:ext uri="{FF2B5EF4-FFF2-40B4-BE49-F238E27FC236}">
                  <a16:creationId xmlns:a16="http://schemas.microsoft.com/office/drawing/2014/main" id="{515A707E-F9D6-F348-B653-89077C65DB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93" y="3034"/>
              <a:ext cx="288" cy="398"/>
              <a:chOff x="742" y="2409"/>
              <a:chExt cx="576" cy="881"/>
            </a:xfrm>
          </p:grpSpPr>
          <p:grpSp>
            <p:nvGrpSpPr>
              <p:cNvPr id="44111" name="Group 253">
                <a:extLst>
                  <a:ext uri="{FF2B5EF4-FFF2-40B4-BE49-F238E27FC236}">
                    <a16:creationId xmlns:a16="http://schemas.microsoft.com/office/drawing/2014/main" id="{27865D8A-0A98-FD4E-BDC8-45B3B0DA72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44114" name="Line 270">
                  <a:extLst>
                    <a:ext uri="{FF2B5EF4-FFF2-40B4-BE49-F238E27FC236}">
                      <a16:creationId xmlns:a16="http://schemas.microsoft.com/office/drawing/2014/main" id="{982E112B-7BC3-D84C-BC2F-E1DA5D6BFB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4115" name="Line 271">
                  <a:extLst>
                    <a:ext uri="{FF2B5EF4-FFF2-40B4-BE49-F238E27FC236}">
                      <a16:creationId xmlns:a16="http://schemas.microsoft.com/office/drawing/2014/main" id="{4F30A9F2-18FB-B449-829C-77BEB089D2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4116" name="Line 272">
                  <a:extLst>
                    <a:ext uri="{FF2B5EF4-FFF2-40B4-BE49-F238E27FC236}">
                      <a16:creationId xmlns:a16="http://schemas.microsoft.com/office/drawing/2014/main" id="{007A3070-4B4C-264D-B13E-F254186A9B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4117" name="Line 273">
                  <a:extLst>
                    <a:ext uri="{FF2B5EF4-FFF2-40B4-BE49-F238E27FC236}">
                      <a16:creationId xmlns:a16="http://schemas.microsoft.com/office/drawing/2014/main" id="{CA1384B6-94BE-8943-8CDB-DE0A048690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4118" name="Line 274">
                  <a:extLst>
                    <a:ext uri="{FF2B5EF4-FFF2-40B4-BE49-F238E27FC236}">
                      <a16:creationId xmlns:a16="http://schemas.microsoft.com/office/drawing/2014/main" id="{5111A60E-7618-A443-BDA1-83DEFECAB9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4119" name="Line 275">
                  <a:extLst>
                    <a:ext uri="{FF2B5EF4-FFF2-40B4-BE49-F238E27FC236}">
                      <a16:creationId xmlns:a16="http://schemas.microsoft.com/office/drawing/2014/main" id="{E416DADC-682A-E947-B396-366524C9C5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4120" name="Line 276">
                  <a:extLst>
                    <a:ext uri="{FF2B5EF4-FFF2-40B4-BE49-F238E27FC236}">
                      <a16:creationId xmlns:a16="http://schemas.microsoft.com/office/drawing/2014/main" id="{B4BA150A-93CD-AE4E-8C15-2F3220A64F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4121" name="Line 277">
                  <a:extLst>
                    <a:ext uri="{FF2B5EF4-FFF2-40B4-BE49-F238E27FC236}">
                      <a16:creationId xmlns:a16="http://schemas.microsoft.com/office/drawing/2014/main" id="{7E78C835-E356-424B-A1CB-1EE9698C59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4122" name="Line 278">
                  <a:extLst>
                    <a:ext uri="{FF2B5EF4-FFF2-40B4-BE49-F238E27FC236}">
                      <a16:creationId xmlns:a16="http://schemas.microsoft.com/office/drawing/2014/main" id="{0F0F940D-5BDB-ED4B-B60B-675A0E68EE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4123" name="Line 279">
                  <a:extLst>
                    <a:ext uri="{FF2B5EF4-FFF2-40B4-BE49-F238E27FC236}">
                      <a16:creationId xmlns:a16="http://schemas.microsoft.com/office/drawing/2014/main" id="{F74E0039-6DEB-1741-AA2D-BEB7ABAAD4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4124" name="Line 280">
                  <a:extLst>
                    <a:ext uri="{FF2B5EF4-FFF2-40B4-BE49-F238E27FC236}">
                      <a16:creationId xmlns:a16="http://schemas.microsoft.com/office/drawing/2014/main" id="{3FDE881C-5F9A-494D-A7EF-EAC8B46EF7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4125" name="Line 281">
                  <a:extLst>
                    <a:ext uri="{FF2B5EF4-FFF2-40B4-BE49-F238E27FC236}">
                      <a16:creationId xmlns:a16="http://schemas.microsoft.com/office/drawing/2014/main" id="{581B1EC9-D12A-BB4D-8C27-EAE841386A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4126" name="Line 282">
                  <a:extLst>
                    <a:ext uri="{FF2B5EF4-FFF2-40B4-BE49-F238E27FC236}">
                      <a16:creationId xmlns:a16="http://schemas.microsoft.com/office/drawing/2014/main" id="{65795AA7-A0B3-CC47-8477-EE05CA46C2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4127" name="Line 283">
                  <a:extLst>
                    <a:ext uri="{FF2B5EF4-FFF2-40B4-BE49-F238E27FC236}">
                      <a16:creationId xmlns:a16="http://schemas.microsoft.com/office/drawing/2014/main" id="{73293565-08A6-0A48-A3A5-BDBE10D9FB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4128" name="Line 284">
                  <a:extLst>
                    <a:ext uri="{FF2B5EF4-FFF2-40B4-BE49-F238E27FC236}">
                      <a16:creationId xmlns:a16="http://schemas.microsoft.com/office/drawing/2014/main" id="{811D1342-C1E9-6046-ACEB-32EFC949C0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44112" name="Picture 269" descr="cell_tower_radiation copy">
                <a:extLst>
                  <a:ext uri="{FF2B5EF4-FFF2-40B4-BE49-F238E27FC236}">
                    <a16:creationId xmlns:a16="http://schemas.microsoft.com/office/drawing/2014/main" id="{EC953434-18C6-C84E-BBEB-906F0AEFCA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113" name="Oval 270">
                <a:extLst>
                  <a:ext uri="{FF2B5EF4-FFF2-40B4-BE49-F238E27FC236}">
                    <a16:creationId xmlns:a16="http://schemas.microsoft.com/office/drawing/2014/main" id="{3AA5A7A9-51B5-D84B-8A3B-803A42FD86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44077" name="Group 342">
              <a:extLst>
                <a:ext uri="{FF2B5EF4-FFF2-40B4-BE49-F238E27FC236}">
                  <a16:creationId xmlns:a16="http://schemas.microsoft.com/office/drawing/2014/main" id="{94DE282F-DA82-494E-A148-FE508C2FA1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15" y="3159"/>
              <a:ext cx="337" cy="257"/>
              <a:chOff x="877" y="1008"/>
              <a:chExt cx="2747" cy="2591"/>
            </a:xfrm>
          </p:grpSpPr>
          <p:pic>
            <p:nvPicPr>
              <p:cNvPr id="44088" name="Picture 343" descr="antenna_stylized">
                <a:extLst>
                  <a:ext uri="{FF2B5EF4-FFF2-40B4-BE49-F238E27FC236}">
                    <a16:creationId xmlns:a16="http://schemas.microsoft.com/office/drawing/2014/main" id="{3AC4204C-B189-084D-AA95-C749B5752B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89" name="Picture 344" descr="laptop_keyboard">
                <a:extLst>
                  <a:ext uri="{FF2B5EF4-FFF2-40B4-BE49-F238E27FC236}">
                    <a16:creationId xmlns:a16="http://schemas.microsoft.com/office/drawing/2014/main" id="{FB70EAAD-7DB7-F047-918D-67D410E7CE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090" name="Freeform 345">
                <a:extLst>
                  <a:ext uri="{FF2B5EF4-FFF2-40B4-BE49-F238E27FC236}">
                    <a16:creationId xmlns:a16="http://schemas.microsoft.com/office/drawing/2014/main" id="{B8A90BEB-4CAB-BF4A-BF94-A34B46F1F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4091" name="Picture 346" descr="screen">
                <a:extLst>
                  <a:ext uri="{FF2B5EF4-FFF2-40B4-BE49-F238E27FC236}">
                    <a16:creationId xmlns:a16="http://schemas.microsoft.com/office/drawing/2014/main" id="{5A3C11F9-DE1C-7843-8BDA-7962817C70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092" name="Freeform 347">
                <a:extLst>
                  <a:ext uri="{FF2B5EF4-FFF2-40B4-BE49-F238E27FC236}">
                    <a16:creationId xmlns:a16="http://schemas.microsoft.com/office/drawing/2014/main" id="{BD88CD3D-1ED5-0445-8A75-14B393F2A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3" name="Freeform 348">
                <a:extLst>
                  <a:ext uri="{FF2B5EF4-FFF2-40B4-BE49-F238E27FC236}">
                    <a16:creationId xmlns:a16="http://schemas.microsoft.com/office/drawing/2014/main" id="{10946F11-695A-6D44-B43E-4505864FB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4" name="Freeform 349">
                <a:extLst>
                  <a:ext uri="{FF2B5EF4-FFF2-40B4-BE49-F238E27FC236}">
                    <a16:creationId xmlns:a16="http://schemas.microsoft.com/office/drawing/2014/main" id="{ECB55A0E-94E0-3746-9AB3-A4C5C86EC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5" name="Freeform 350">
                <a:extLst>
                  <a:ext uri="{FF2B5EF4-FFF2-40B4-BE49-F238E27FC236}">
                    <a16:creationId xmlns:a16="http://schemas.microsoft.com/office/drawing/2014/main" id="{10BF9C0D-6AFF-C641-B4E0-7F2AC4C6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6" name="Freeform 351">
                <a:extLst>
                  <a:ext uri="{FF2B5EF4-FFF2-40B4-BE49-F238E27FC236}">
                    <a16:creationId xmlns:a16="http://schemas.microsoft.com/office/drawing/2014/main" id="{DA6D7210-DBE7-744B-AC46-9386CC0C0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4 h 1659"/>
                  <a:gd name="T6" fmla="*/ 0 w 637"/>
                  <a:gd name="T7" fmla="*/ 4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7" name="Freeform 352">
                <a:extLst>
                  <a:ext uri="{FF2B5EF4-FFF2-40B4-BE49-F238E27FC236}">
                    <a16:creationId xmlns:a16="http://schemas.microsoft.com/office/drawing/2014/main" id="{7AAA0F08-8E77-C64F-98D4-629A48764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2 w 2216"/>
                  <a:gd name="T5" fmla="*/ 1 h 550"/>
                  <a:gd name="T6" fmla="*/ 2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4098" name="Group 353">
                <a:extLst>
                  <a:ext uri="{FF2B5EF4-FFF2-40B4-BE49-F238E27FC236}">
                    <a16:creationId xmlns:a16="http://schemas.microsoft.com/office/drawing/2014/main" id="{049E6DA9-E42A-6B40-8E87-A74448F46A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4105" name="Freeform 354">
                  <a:extLst>
                    <a:ext uri="{FF2B5EF4-FFF2-40B4-BE49-F238E27FC236}">
                      <a16:creationId xmlns:a16="http://schemas.microsoft.com/office/drawing/2014/main" id="{7A02C5C5-3017-6044-8785-E59BD66F74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06" name="Freeform 355">
                  <a:extLst>
                    <a:ext uri="{FF2B5EF4-FFF2-40B4-BE49-F238E27FC236}">
                      <a16:creationId xmlns:a16="http://schemas.microsoft.com/office/drawing/2014/main" id="{7DB5E11A-ADFB-8E40-BE19-00026D092D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07" name="Freeform 356">
                  <a:extLst>
                    <a:ext uri="{FF2B5EF4-FFF2-40B4-BE49-F238E27FC236}">
                      <a16:creationId xmlns:a16="http://schemas.microsoft.com/office/drawing/2014/main" id="{5507D2BF-316D-9046-B849-E8B7853635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08" name="Freeform 357">
                  <a:extLst>
                    <a:ext uri="{FF2B5EF4-FFF2-40B4-BE49-F238E27FC236}">
                      <a16:creationId xmlns:a16="http://schemas.microsoft.com/office/drawing/2014/main" id="{7AF91AAA-7063-F04D-A58A-A1FEF393B0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09" name="Freeform 358">
                  <a:extLst>
                    <a:ext uri="{FF2B5EF4-FFF2-40B4-BE49-F238E27FC236}">
                      <a16:creationId xmlns:a16="http://schemas.microsoft.com/office/drawing/2014/main" id="{C341265A-B9B5-894B-8D02-3B69460A1B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10" name="Freeform 359">
                  <a:extLst>
                    <a:ext uri="{FF2B5EF4-FFF2-40B4-BE49-F238E27FC236}">
                      <a16:creationId xmlns:a16="http://schemas.microsoft.com/office/drawing/2014/main" id="{A522EE7D-3651-854A-A631-445BA82E80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099" name="Freeform 360">
                <a:extLst>
                  <a:ext uri="{FF2B5EF4-FFF2-40B4-BE49-F238E27FC236}">
                    <a16:creationId xmlns:a16="http://schemas.microsoft.com/office/drawing/2014/main" id="{1B11E915-DF75-674B-A70E-C7CAD58FC0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00" name="Freeform 361">
                <a:extLst>
                  <a:ext uri="{FF2B5EF4-FFF2-40B4-BE49-F238E27FC236}">
                    <a16:creationId xmlns:a16="http://schemas.microsoft.com/office/drawing/2014/main" id="{4E12B447-772B-8842-9594-9424736D2C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01" name="Freeform 362">
                <a:extLst>
                  <a:ext uri="{FF2B5EF4-FFF2-40B4-BE49-F238E27FC236}">
                    <a16:creationId xmlns:a16="http://schemas.microsoft.com/office/drawing/2014/main" id="{F42E85E7-2630-6847-8197-02DAEFA257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02" name="Freeform 363">
                <a:extLst>
                  <a:ext uri="{FF2B5EF4-FFF2-40B4-BE49-F238E27FC236}">
                    <a16:creationId xmlns:a16="http://schemas.microsoft.com/office/drawing/2014/main" id="{77169164-B53C-2B41-9CB6-3989D5BE0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03" name="Freeform 364">
                <a:extLst>
                  <a:ext uri="{FF2B5EF4-FFF2-40B4-BE49-F238E27FC236}">
                    <a16:creationId xmlns:a16="http://schemas.microsoft.com/office/drawing/2014/main" id="{A3512B61-23CD-AA4B-817C-894FF2089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04" name="Freeform 365">
                <a:extLst>
                  <a:ext uri="{FF2B5EF4-FFF2-40B4-BE49-F238E27FC236}">
                    <a16:creationId xmlns:a16="http://schemas.microsoft.com/office/drawing/2014/main" id="{37C7B7B9-63DC-4747-8E20-78173AF6027C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78" name="Group 237">
              <a:extLst>
                <a:ext uri="{FF2B5EF4-FFF2-40B4-BE49-F238E27FC236}">
                  <a16:creationId xmlns:a16="http://schemas.microsoft.com/office/drawing/2014/main" id="{6C6F738A-0CF5-E14C-B539-401477D3A2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7" y="3439"/>
              <a:ext cx="246" cy="107"/>
              <a:chOff x="4650" y="1129"/>
              <a:chExt cx="246" cy="95"/>
            </a:xfrm>
          </p:grpSpPr>
          <p:sp>
            <p:nvSpPr>
              <p:cNvPr id="44080" name="Oval 407">
                <a:extLst>
                  <a:ext uri="{FF2B5EF4-FFF2-40B4-BE49-F238E27FC236}">
                    <a16:creationId xmlns:a16="http://schemas.microsoft.com/office/drawing/2014/main" id="{3801316A-0DD1-F44C-B3EB-935B2C980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4081" name="Rectangle 410">
                <a:extLst>
                  <a:ext uri="{FF2B5EF4-FFF2-40B4-BE49-F238E27FC236}">
                    <a16:creationId xmlns:a16="http://schemas.microsoft.com/office/drawing/2014/main" id="{2D7662BA-8EDF-3C4A-85A5-9B8AB2BC9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4082" name="Oval 411">
                <a:extLst>
                  <a:ext uri="{FF2B5EF4-FFF2-40B4-BE49-F238E27FC236}">
                    <a16:creationId xmlns:a16="http://schemas.microsoft.com/office/drawing/2014/main" id="{B04EDC10-C9E2-824A-8D81-D972B52F1B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4083" name="Group 241">
                <a:extLst>
                  <a:ext uri="{FF2B5EF4-FFF2-40B4-BE49-F238E27FC236}">
                    <a16:creationId xmlns:a16="http://schemas.microsoft.com/office/drawing/2014/main" id="{7311BD0F-E751-A44F-AEDB-4964EAA8D5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4086" name="Freeform 242">
                  <a:extLst>
                    <a:ext uri="{FF2B5EF4-FFF2-40B4-BE49-F238E27FC236}">
                      <a16:creationId xmlns:a16="http://schemas.microsoft.com/office/drawing/2014/main" id="{598B2190-7DC8-D944-B124-E6557ABDF7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87" name="Freeform 243">
                  <a:extLst>
                    <a:ext uri="{FF2B5EF4-FFF2-40B4-BE49-F238E27FC236}">
                      <a16:creationId xmlns:a16="http://schemas.microsoft.com/office/drawing/2014/main" id="{EDF5D455-6E73-194B-BEEB-7DFC480CB6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084" name="Line 244">
                <a:extLst>
                  <a:ext uri="{FF2B5EF4-FFF2-40B4-BE49-F238E27FC236}">
                    <a16:creationId xmlns:a16="http://schemas.microsoft.com/office/drawing/2014/main" id="{87743DD4-7860-CC45-A2F4-1400A4938E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5" name="Line 245">
                <a:extLst>
                  <a:ext uri="{FF2B5EF4-FFF2-40B4-BE49-F238E27FC236}">
                    <a16:creationId xmlns:a16="http://schemas.microsoft.com/office/drawing/2014/main" id="{7EBF9D05-5964-E246-BCA0-375D55F214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079" name="Line 444">
              <a:extLst>
                <a:ext uri="{FF2B5EF4-FFF2-40B4-BE49-F238E27FC236}">
                  <a16:creationId xmlns:a16="http://schemas.microsoft.com/office/drawing/2014/main" id="{6CD4A528-765E-8149-89CA-585C0ECBAF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542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046" name="Text Box 446">
            <a:extLst>
              <a:ext uri="{FF2B5EF4-FFF2-40B4-BE49-F238E27FC236}">
                <a16:creationId xmlns:a16="http://schemas.microsoft.com/office/drawing/2014/main" id="{F64DE9CA-AF22-7F4A-82C8-CED8145555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4700" y="5254625"/>
            <a:ext cx="1212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i="1"/>
              <a:t>to Internet</a:t>
            </a:r>
          </a:p>
        </p:txBody>
      </p:sp>
      <p:sp>
        <p:nvSpPr>
          <p:cNvPr id="44047" name="Text Box 447">
            <a:extLst>
              <a:ext uri="{FF2B5EF4-FFF2-40B4-BE49-F238E27FC236}">
                <a16:creationId xmlns:a16="http://schemas.microsoft.com/office/drawing/2014/main" id="{40298157-E890-AB4B-A9BF-FBF3CA511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950" y="5884863"/>
            <a:ext cx="1212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i="1"/>
              <a:t>to Internet</a:t>
            </a:r>
          </a:p>
        </p:txBody>
      </p:sp>
      <p:sp>
        <p:nvSpPr>
          <p:cNvPr id="44048" name="Slide Number Placeholder 3">
            <a:extLst>
              <a:ext uri="{FF2B5EF4-FFF2-40B4-BE49-F238E27FC236}">
                <a16:creationId xmlns:a16="http://schemas.microsoft.com/office/drawing/2014/main" id="{4CDD86E4-AEF4-1E4A-9924-E540F6561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A0F5F0A2-D752-864D-86BC-EDA9EDF93756}" type="slidenum">
              <a:rPr lang="en-US" altLang="en-US" sz="1200">
                <a:latin typeface="Tahoma" panose="020B0604030504040204" pitchFamily="34" charset="0"/>
              </a:rPr>
              <a:pPr/>
              <a:t>17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44049" name="Group 114">
            <a:extLst>
              <a:ext uri="{FF2B5EF4-FFF2-40B4-BE49-F238E27FC236}">
                <a16:creationId xmlns:a16="http://schemas.microsoft.com/office/drawing/2014/main" id="{167AFC43-A9F4-AE41-94E6-1D74E1028B6E}"/>
              </a:ext>
            </a:extLst>
          </p:cNvPr>
          <p:cNvGrpSpPr>
            <a:grpSpLocks/>
          </p:cNvGrpSpPr>
          <p:nvPr/>
        </p:nvGrpSpPr>
        <p:grpSpPr bwMode="auto">
          <a:xfrm>
            <a:off x="2330450" y="3776663"/>
            <a:ext cx="636588" cy="879475"/>
            <a:chOff x="5806938" y="3011924"/>
            <a:chExt cx="347997" cy="396620"/>
          </a:xfrm>
        </p:grpSpPr>
        <p:pic>
          <p:nvPicPr>
            <p:cNvPr id="44070" name="Picture 117" descr="fridge2.png">
              <a:extLst>
                <a:ext uri="{FF2B5EF4-FFF2-40B4-BE49-F238E27FC236}">
                  <a16:creationId xmlns:a16="http://schemas.microsoft.com/office/drawing/2014/main" id="{352D9E1D-0CDA-3D42-BA9B-AAE742DB3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71" name="Picture 1115" descr="antenna_stylized">
              <a:extLst>
                <a:ext uri="{FF2B5EF4-FFF2-40B4-BE49-F238E27FC236}">
                  <a16:creationId xmlns:a16="http://schemas.microsoft.com/office/drawing/2014/main" id="{6281C19B-6FF9-E847-B05F-1823ACE47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050" name="Group 347">
            <a:extLst>
              <a:ext uri="{FF2B5EF4-FFF2-40B4-BE49-F238E27FC236}">
                <a16:creationId xmlns:a16="http://schemas.microsoft.com/office/drawing/2014/main" id="{E4E85E80-6F65-D945-9E28-B98AE580901C}"/>
              </a:ext>
            </a:extLst>
          </p:cNvPr>
          <p:cNvGrpSpPr>
            <a:grpSpLocks/>
          </p:cNvGrpSpPr>
          <p:nvPr/>
        </p:nvGrpSpPr>
        <p:grpSpPr bwMode="auto">
          <a:xfrm>
            <a:off x="2268538" y="4703763"/>
            <a:ext cx="692150" cy="331787"/>
            <a:chOff x="1871277" y="1576300"/>
            <a:chExt cx="1128371" cy="437861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7E69B20-A302-3549-834D-198ED76BC27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3864" y="1693622"/>
              <a:ext cx="1125784" cy="320539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5AE2E19-6322-6249-BF30-8BD080D6B918}"/>
                </a:ext>
              </a:extLst>
            </p:cNvPr>
            <p:cNvSpPr/>
            <p:nvPr/>
          </p:nvSpPr>
          <p:spPr bwMode="auto">
            <a:xfrm>
              <a:off x="1871277" y="1739712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1A6A378-71FD-664B-A22C-FF232D69084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782" cy="32053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E23F402F-FEF8-3E4A-B9DC-95EAD84563AA}"/>
                </a:ext>
              </a:extLst>
            </p:cNvPr>
            <p:cNvSpPr/>
            <p:nvPr/>
          </p:nvSpPr>
          <p:spPr bwMode="auto">
            <a:xfrm>
              <a:off x="2158545" y="1672671"/>
              <a:ext cx="548657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30BCB46B-5A8C-F141-B8C5-485966AA9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609" y="1632865"/>
              <a:ext cx="662530" cy="111037"/>
            </a:xfrm>
            <a:custGeom>
              <a:avLst/>
              <a:gdLst>
                <a:gd name="T0" fmla="*/ 0 w 3723451"/>
                <a:gd name="T1" fmla="*/ 27165 h 932950"/>
                <a:gd name="T2" fmla="*/ 116577 w 3723451"/>
                <a:gd name="T3" fmla="*/ 320 h 932950"/>
                <a:gd name="T4" fmla="*/ 330207 w 3723451"/>
                <a:gd name="T5" fmla="*/ 61956 h 932950"/>
                <a:gd name="T6" fmla="*/ 534012 w 3723451"/>
                <a:gd name="T7" fmla="*/ 0 h 932950"/>
                <a:gd name="T8" fmla="*/ 662530 w 3723451"/>
                <a:gd name="T9" fmla="*/ 24654 h 932950"/>
                <a:gd name="T10" fmla="*/ 566913 w 3723451"/>
                <a:gd name="T11" fmla="*/ 54971 h 932950"/>
                <a:gd name="T12" fmla="*/ 536128 w 3723451"/>
                <a:gd name="T13" fmla="*/ 46798 h 932950"/>
                <a:gd name="T14" fmla="*/ 333960 w 3723451"/>
                <a:gd name="T15" fmla="*/ 111037 h 932950"/>
                <a:gd name="T16" fmla="*/ 126620 w 3723451"/>
                <a:gd name="T17" fmla="*/ 49161 h 932950"/>
                <a:gd name="T18" fmla="*/ 93098 w 3723451"/>
                <a:gd name="T19" fmla="*/ 55839 h 932950"/>
                <a:gd name="T20" fmla="*/ 0 w 3723451"/>
                <a:gd name="T21" fmla="*/ 2716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614B55A0-C18E-B143-A297-47B3A4CE3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394" y="1727142"/>
              <a:ext cx="243273" cy="98466"/>
            </a:xfrm>
            <a:custGeom>
              <a:avLst/>
              <a:gdLst>
                <a:gd name="T0" fmla="*/ 0 w 1366596"/>
                <a:gd name="T1" fmla="*/ 0 h 809868"/>
                <a:gd name="T2" fmla="*/ 243273 w 1366596"/>
                <a:gd name="T3" fmla="*/ 76087 h 809868"/>
                <a:gd name="T4" fmla="*/ 153991 w 1366596"/>
                <a:gd name="T5" fmla="*/ 98466 h 809868"/>
                <a:gd name="T6" fmla="*/ 819 w 1366596"/>
                <a:gd name="T7" fmla="*/ 52030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3E08989E-E700-FE4F-B91D-3C995C71D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1257" y="1729237"/>
              <a:ext cx="240685" cy="98467"/>
            </a:xfrm>
            <a:custGeom>
              <a:avLst/>
              <a:gdLst>
                <a:gd name="T0" fmla="*/ 237399 w 1348191"/>
                <a:gd name="T1" fmla="*/ 0 h 791462"/>
                <a:gd name="T2" fmla="*/ 240685 w 1348191"/>
                <a:gd name="T3" fmla="*/ 47516 h 791462"/>
                <a:gd name="T4" fmla="*/ 87074 w 1348191"/>
                <a:gd name="T5" fmla="*/ 98467 h 791462"/>
                <a:gd name="T6" fmla="*/ 0 w 1348191"/>
                <a:gd name="T7" fmla="*/ 76140 h 791462"/>
                <a:gd name="T8" fmla="*/ 2373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3A58255-7A6C-2048-B052-C6BBE891C859}"/>
                </a:ext>
              </a:extLst>
            </p:cNvPr>
            <p:cNvCxnSpPr>
              <a:cxnSpLocks noChangeShapeType="1"/>
              <a:endCxn id="118" idx="2"/>
            </p:cNvCxnSpPr>
            <p:nvPr/>
          </p:nvCxnSpPr>
          <p:spPr bwMode="auto">
            <a:xfrm flipH="1" flipV="1">
              <a:off x="1871277" y="1737617"/>
              <a:ext cx="2587" cy="12360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4699E86-60F0-834E-BA46-B86250458C0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7059" y="1735522"/>
              <a:ext cx="2589" cy="1215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4051" name="Group 347">
            <a:extLst>
              <a:ext uri="{FF2B5EF4-FFF2-40B4-BE49-F238E27FC236}">
                <a16:creationId xmlns:a16="http://schemas.microsoft.com/office/drawing/2014/main" id="{BA403ED3-BECD-824F-B4BD-91927E684699}"/>
              </a:ext>
            </a:extLst>
          </p:cNvPr>
          <p:cNvGrpSpPr>
            <a:grpSpLocks/>
          </p:cNvGrpSpPr>
          <p:nvPr/>
        </p:nvGrpSpPr>
        <p:grpSpPr bwMode="auto">
          <a:xfrm>
            <a:off x="6681788" y="5286375"/>
            <a:ext cx="569912" cy="269875"/>
            <a:chOff x="1871277" y="1576300"/>
            <a:chExt cx="1128371" cy="437861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7007C18-7DF2-4046-A061-2809BC9759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19" y="1694780"/>
              <a:ext cx="1125229" cy="31938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2AFCDB9-21CE-F545-B490-4B02FF63B521}"/>
                </a:ext>
              </a:extLst>
            </p:cNvPr>
            <p:cNvSpPr/>
            <p:nvPr/>
          </p:nvSpPr>
          <p:spPr bwMode="auto">
            <a:xfrm>
              <a:off x="1871277" y="1738567"/>
              <a:ext cx="1128371" cy="1159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0E61380-17C5-F140-A10D-CB801A704E5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29" cy="31938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04368003-A78D-194B-A594-A3C1A2A810FF}"/>
                </a:ext>
              </a:extLst>
            </p:cNvPr>
            <p:cNvSpPr/>
            <p:nvPr/>
          </p:nvSpPr>
          <p:spPr bwMode="auto">
            <a:xfrm>
              <a:off x="2160442" y="1674175"/>
              <a:ext cx="546899" cy="15969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69D7878E-75EF-2349-A476-43ACC63A2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866" y="1632964"/>
              <a:ext cx="660050" cy="110754"/>
            </a:xfrm>
            <a:custGeom>
              <a:avLst/>
              <a:gdLst>
                <a:gd name="T0" fmla="*/ 0 w 3723451"/>
                <a:gd name="T1" fmla="*/ 27096 h 932950"/>
                <a:gd name="T2" fmla="*/ 116141 w 3723451"/>
                <a:gd name="T3" fmla="*/ 319 h 932950"/>
                <a:gd name="T4" fmla="*/ 328971 w 3723451"/>
                <a:gd name="T5" fmla="*/ 61798 h 932950"/>
                <a:gd name="T6" fmla="*/ 532013 w 3723451"/>
                <a:gd name="T7" fmla="*/ 0 h 932950"/>
                <a:gd name="T8" fmla="*/ 660050 w 3723451"/>
                <a:gd name="T9" fmla="*/ 24591 h 932950"/>
                <a:gd name="T10" fmla="*/ 564791 w 3723451"/>
                <a:gd name="T11" fmla="*/ 54831 h 932950"/>
                <a:gd name="T12" fmla="*/ 534121 w 3723451"/>
                <a:gd name="T13" fmla="*/ 46678 h 932950"/>
                <a:gd name="T14" fmla="*/ 332710 w 3723451"/>
                <a:gd name="T15" fmla="*/ 110754 h 932950"/>
                <a:gd name="T16" fmla="*/ 126146 w 3723451"/>
                <a:gd name="T17" fmla="*/ 49035 h 932950"/>
                <a:gd name="T18" fmla="*/ 92749 w 3723451"/>
                <a:gd name="T19" fmla="*/ 55696 h 932950"/>
                <a:gd name="T20" fmla="*/ 0 w 3723451"/>
                <a:gd name="T21" fmla="*/ 2709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502CFB6B-984E-2541-8867-5E7BDA6D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614" y="1728264"/>
              <a:ext cx="242018" cy="95298"/>
            </a:xfrm>
            <a:custGeom>
              <a:avLst/>
              <a:gdLst>
                <a:gd name="T0" fmla="*/ 0 w 1366596"/>
                <a:gd name="T1" fmla="*/ 0 h 809868"/>
                <a:gd name="T2" fmla="*/ 242018 w 1366596"/>
                <a:gd name="T3" fmla="*/ 73639 h 809868"/>
                <a:gd name="T4" fmla="*/ 153196 w 1366596"/>
                <a:gd name="T5" fmla="*/ 95298 h 809868"/>
                <a:gd name="T6" fmla="*/ 815 w 1366596"/>
                <a:gd name="T7" fmla="*/ 5035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CFB3D8F5-68D8-914D-9278-0E6085293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1294" y="1730839"/>
              <a:ext cx="238875" cy="95300"/>
            </a:xfrm>
            <a:custGeom>
              <a:avLst/>
              <a:gdLst>
                <a:gd name="T0" fmla="*/ 235614 w 1348191"/>
                <a:gd name="T1" fmla="*/ 0 h 791462"/>
                <a:gd name="T2" fmla="*/ 238875 w 1348191"/>
                <a:gd name="T3" fmla="*/ 45988 h 791462"/>
                <a:gd name="T4" fmla="*/ 86419 w 1348191"/>
                <a:gd name="T5" fmla="*/ 95300 h 791462"/>
                <a:gd name="T6" fmla="*/ 0 w 1348191"/>
                <a:gd name="T7" fmla="*/ 73691 h 791462"/>
                <a:gd name="T8" fmla="*/ 235614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687FA3A-5145-B540-8B72-CEDEC62848B5}"/>
                </a:ext>
              </a:extLst>
            </p:cNvPr>
            <p:cNvCxnSpPr>
              <a:cxnSpLocks noChangeShapeType="1"/>
              <a:endCxn id="128" idx="2"/>
            </p:cNvCxnSpPr>
            <p:nvPr/>
          </p:nvCxnSpPr>
          <p:spPr bwMode="auto">
            <a:xfrm flipH="1" flipV="1">
              <a:off x="1871277" y="1735990"/>
              <a:ext cx="3142" cy="12363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63E432C-8501-EA44-A6CD-D9552707EA7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506" y="1735990"/>
              <a:ext cx="3142" cy="12105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7363" y="296863"/>
            <a:ext cx="7772400" cy="879475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latin typeface="Gill Sans MT" charset="0"/>
                <a:ea typeface="ＭＳ Ｐゴシック" charset="-128"/>
              </a:rPr>
              <a:t>Physical media (optional)</a:t>
            </a:r>
            <a:endParaRPr lang="en-US" altLang="en-US" dirty="0">
              <a:latin typeface="Gill Sans MT" charset="0"/>
              <a:ea typeface="ＭＳ Ｐゴシック" charset="-128"/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4610" y="2043333"/>
            <a:ext cx="4322763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en-US" sz="2400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bit:</a:t>
            </a:r>
            <a:r>
              <a:rPr lang="en-US" altLang="en-US" sz="2400">
                <a:solidFill>
                  <a:srgbClr val="FF0000"/>
                </a:solidFill>
                <a:latin typeface="Gill Sans MT" charset="0"/>
                <a:ea typeface="ＭＳ Ｐゴシック" charset="-128"/>
              </a:rPr>
              <a:t> </a:t>
            </a:r>
            <a:r>
              <a:rPr lang="en-US" altLang="en-US" sz="2400">
                <a:latin typeface="Gill Sans MT" charset="0"/>
                <a:ea typeface="ＭＳ Ｐゴシック" charset="-128"/>
              </a:rPr>
              <a:t>propagates between</a:t>
            </a:r>
            <a:br>
              <a:rPr lang="en-US" altLang="en-US" sz="2400">
                <a:latin typeface="Gill Sans MT" charset="0"/>
                <a:ea typeface="ＭＳ Ｐゴシック" charset="-128"/>
              </a:rPr>
            </a:br>
            <a:r>
              <a:rPr lang="en-US" altLang="en-US" sz="2400">
                <a:latin typeface="Gill Sans MT" charset="0"/>
                <a:ea typeface="ＭＳ Ｐゴシック" charset="-128"/>
              </a:rPr>
              <a:t>transmitter/receiver pairs</a:t>
            </a:r>
            <a:endParaRPr lang="en-US" altLang="en-US" sz="2400">
              <a:solidFill>
                <a:srgbClr val="FF0000"/>
              </a:solidFill>
              <a:latin typeface="Gill Sans MT" charset="0"/>
              <a:ea typeface="ＭＳ Ｐゴシック" charset="-128"/>
            </a:endParaRPr>
          </a:p>
          <a:p>
            <a:pPr eaLnBrk="1" hangingPunct="1">
              <a:buSzPct val="75000"/>
            </a:pPr>
            <a:r>
              <a:rPr lang="en-US" altLang="en-US" sz="2400" dirty="0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physical link:</a:t>
            </a:r>
            <a:r>
              <a:rPr lang="en-US" altLang="en-US" sz="2400" dirty="0">
                <a:latin typeface="Gill Sans MT" charset="0"/>
                <a:ea typeface="ＭＳ Ｐゴシック" charset="-128"/>
              </a:rPr>
              <a:t> what lies between transmitter &amp; receiver</a:t>
            </a:r>
          </a:p>
          <a:p>
            <a:pPr eaLnBrk="1" hangingPunct="1">
              <a:buSzPct val="75000"/>
            </a:pPr>
            <a:r>
              <a:rPr lang="en-US" altLang="en-US" sz="2400" dirty="0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guided media: </a:t>
            </a:r>
          </a:p>
          <a:p>
            <a:pPr lvl="1" eaLnBrk="1" hangingPunct="1"/>
            <a:r>
              <a:rPr lang="en-US" altLang="en-US" dirty="0">
                <a:latin typeface="Gill Sans MT" charset="0"/>
              </a:rPr>
              <a:t>signals propagate in solid media: copper, fiber, coax</a:t>
            </a:r>
          </a:p>
          <a:p>
            <a:pPr eaLnBrk="1" hangingPunct="1">
              <a:buSzPct val="75000"/>
            </a:pPr>
            <a:r>
              <a:rPr lang="en-US" altLang="en-US" sz="2400" dirty="0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unguided media:</a:t>
            </a:r>
            <a:r>
              <a:rPr lang="en-US" altLang="en-US" sz="2400" dirty="0">
                <a:latin typeface="Gill Sans MT" charset="0"/>
                <a:ea typeface="ＭＳ Ｐゴシック" charset="-128"/>
              </a:rPr>
              <a:t> </a:t>
            </a:r>
          </a:p>
          <a:p>
            <a:pPr lvl="1" eaLnBrk="1" hangingPunct="1"/>
            <a:r>
              <a:rPr lang="en-US" altLang="en-US" dirty="0">
                <a:latin typeface="Gill Sans MT" charset="0"/>
              </a:rPr>
              <a:t>signals propagate freely, e.g., radio</a:t>
            </a:r>
          </a:p>
        </p:txBody>
      </p:sp>
      <p:pic>
        <p:nvPicPr>
          <p:cNvPr id="5120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9" y="458464"/>
            <a:ext cx="1918791" cy="1435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coa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733" y="2394914"/>
            <a:ext cx="25019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Line 728"/>
          <p:cNvSpPr>
            <a:spLocks noChangeShapeType="1"/>
          </p:cNvSpPr>
          <p:nvPr/>
        </p:nvSpPr>
        <p:spPr bwMode="auto">
          <a:xfrm>
            <a:off x="5693043" y="6258055"/>
            <a:ext cx="391051" cy="24019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5" name="Group 837"/>
          <p:cNvGrpSpPr>
            <a:grpSpLocks/>
          </p:cNvGrpSpPr>
          <p:nvPr/>
        </p:nvGrpSpPr>
        <p:grpSpPr bwMode="auto">
          <a:xfrm>
            <a:off x="4475712" y="5125207"/>
            <a:ext cx="1237288" cy="1159119"/>
            <a:chOff x="2922" y="1445"/>
            <a:chExt cx="326" cy="289"/>
          </a:xfrm>
        </p:grpSpPr>
        <p:sp>
          <p:nvSpPr>
            <p:cNvPr id="36" name="Oval 838"/>
            <p:cNvSpPr>
              <a:spLocks noChangeArrowheads="1"/>
            </p:cNvSpPr>
            <p:nvPr/>
          </p:nvSpPr>
          <p:spPr bwMode="auto">
            <a:xfrm>
              <a:off x="2922" y="1445"/>
              <a:ext cx="326" cy="28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7" name="Group 839"/>
            <p:cNvGrpSpPr>
              <a:grpSpLocks/>
            </p:cNvGrpSpPr>
            <p:nvPr/>
          </p:nvGrpSpPr>
          <p:grpSpPr bwMode="auto">
            <a:xfrm>
              <a:off x="2949" y="1476"/>
              <a:ext cx="265" cy="228"/>
              <a:chOff x="2949" y="1476"/>
              <a:chExt cx="265" cy="228"/>
            </a:xfrm>
          </p:grpSpPr>
          <p:sp>
            <p:nvSpPr>
              <p:cNvPr id="39" name="Oval 840"/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0" name="Oval 841"/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" name="Oval 842"/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" name="Oval 843"/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grpSp>
        <p:nvGrpSpPr>
          <p:cNvPr id="44" name="Group 846"/>
          <p:cNvGrpSpPr>
            <a:grpSpLocks/>
          </p:cNvGrpSpPr>
          <p:nvPr/>
        </p:nvGrpSpPr>
        <p:grpSpPr bwMode="auto">
          <a:xfrm>
            <a:off x="4731691" y="5630671"/>
            <a:ext cx="725074" cy="1204979"/>
            <a:chOff x="3748" y="1253"/>
            <a:chExt cx="178" cy="301"/>
          </a:xfrm>
        </p:grpSpPr>
        <p:sp>
          <p:nvSpPr>
            <p:cNvPr id="45" name="Line 270"/>
            <p:cNvSpPr>
              <a:spLocks noChangeShapeType="1"/>
            </p:cNvSpPr>
            <p:nvPr/>
          </p:nvSpPr>
          <p:spPr bwMode="auto">
            <a:xfrm flipH="1">
              <a:off x="3748" y="1276"/>
              <a:ext cx="89" cy="2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" name="Line 271"/>
            <p:cNvSpPr>
              <a:spLocks noChangeShapeType="1"/>
            </p:cNvSpPr>
            <p:nvPr/>
          </p:nvSpPr>
          <p:spPr bwMode="auto">
            <a:xfrm>
              <a:off x="3837" y="1276"/>
              <a:ext cx="89" cy="25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" name="Line 272"/>
            <p:cNvSpPr>
              <a:spLocks noChangeShapeType="1"/>
            </p:cNvSpPr>
            <p:nvPr/>
          </p:nvSpPr>
          <p:spPr bwMode="auto">
            <a:xfrm>
              <a:off x="3748" y="1527"/>
              <a:ext cx="89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" name="Line 273"/>
            <p:cNvSpPr>
              <a:spLocks noChangeShapeType="1"/>
            </p:cNvSpPr>
            <p:nvPr/>
          </p:nvSpPr>
          <p:spPr bwMode="auto">
            <a:xfrm flipH="1">
              <a:off x="3837" y="1527"/>
              <a:ext cx="89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9" name="Line 274"/>
            <p:cNvSpPr>
              <a:spLocks noChangeShapeType="1"/>
            </p:cNvSpPr>
            <p:nvPr/>
          </p:nvSpPr>
          <p:spPr bwMode="auto">
            <a:xfrm>
              <a:off x="3837" y="1282"/>
              <a:ext cx="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" name="Line 275"/>
            <p:cNvSpPr>
              <a:spLocks noChangeShapeType="1"/>
            </p:cNvSpPr>
            <p:nvPr/>
          </p:nvSpPr>
          <p:spPr bwMode="auto">
            <a:xfrm flipV="1">
              <a:off x="3748" y="1501"/>
              <a:ext cx="89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1" name="Line 276"/>
            <p:cNvSpPr>
              <a:spLocks noChangeShapeType="1"/>
            </p:cNvSpPr>
            <p:nvPr/>
          </p:nvSpPr>
          <p:spPr bwMode="auto">
            <a:xfrm flipH="1" flipV="1">
              <a:off x="3837" y="1501"/>
              <a:ext cx="89" cy="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" name="Line 277"/>
            <p:cNvSpPr>
              <a:spLocks noChangeShapeType="1"/>
            </p:cNvSpPr>
            <p:nvPr/>
          </p:nvSpPr>
          <p:spPr bwMode="auto">
            <a:xfrm>
              <a:off x="3786" y="1418"/>
              <a:ext cx="51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3" name="Line 278"/>
            <p:cNvSpPr>
              <a:spLocks noChangeShapeType="1"/>
            </p:cNvSpPr>
            <p:nvPr/>
          </p:nvSpPr>
          <p:spPr bwMode="auto">
            <a:xfrm flipV="1">
              <a:off x="3837" y="1418"/>
              <a:ext cx="54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4" name="Line 279"/>
            <p:cNvSpPr>
              <a:spLocks noChangeShapeType="1"/>
            </p:cNvSpPr>
            <p:nvPr/>
          </p:nvSpPr>
          <p:spPr bwMode="auto">
            <a:xfrm>
              <a:off x="3768" y="1455"/>
              <a:ext cx="66" cy="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5" name="Line 280"/>
            <p:cNvSpPr>
              <a:spLocks noChangeShapeType="1"/>
            </p:cNvSpPr>
            <p:nvPr/>
          </p:nvSpPr>
          <p:spPr bwMode="auto">
            <a:xfrm flipV="1">
              <a:off x="3837" y="1461"/>
              <a:ext cx="66" cy="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" name="Line 281"/>
            <p:cNvSpPr>
              <a:spLocks noChangeShapeType="1"/>
            </p:cNvSpPr>
            <p:nvPr/>
          </p:nvSpPr>
          <p:spPr bwMode="auto">
            <a:xfrm flipV="1">
              <a:off x="3837" y="1381"/>
              <a:ext cx="34" cy="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" name="Line 282"/>
            <p:cNvSpPr>
              <a:spLocks noChangeShapeType="1"/>
            </p:cNvSpPr>
            <p:nvPr/>
          </p:nvSpPr>
          <p:spPr bwMode="auto">
            <a:xfrm flipV="1">
              <a:off x="3837" y="1329"/>
              <a:ext cx="21" cy="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8" name="Line 283"/>
            <p:cNvSpPr>
              <a:spLocks noChangeShapeType="1"/>
            </p:cNvSpPr>
            <p:nvPr/>
          </p:nvSpPr>
          <p:spPr bwMode="auto">
            <a:xfrm>
              <a:off x="3798" y="1377"/>
              <a:ext cx="42" cy="1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9" name="Line 284"/>
            <p:cNvSpPr>
              <a:spLocks noChangeShapeType="1"/>
            </p:cNvSpPr>
            <p:nvPr/>
          </p:nvSpPr>
          <p:spPr bwMode="auto">
            <a:xfrm>
              <a:off x="3817" y="1327"/>
              <a:ext cx="24" cy="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0" name="Oval 862"/>
            <p:cNvSpPr>
              <a:spLocks noChangeArrowheads="1"/>
            </p:cNvSpPr>
            <p:nvPr/>
          </p:nvSpPr>
          <p:spPr bwMode="auto">
            <a:xfrm>
              <a:off x="3821" y="1253"/>
              <a:ext cx="30" cy="2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6642720" y="1844353"/>
            <a:ext cx="2085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Font typeface="Wingdings" charset="2"/>
              <a:buNone/>
            </a:pPr>
            <a:r>
              <a:rPr lang="en-US" altLang="en-US" i="1">
                <a:latin typeface="Gill Sans MT" charset="0"/>
              </a:rPr>
              <a:t>twisted pair (TP)</a:t>
            </a:r>
            <a:endParaRPr lang="en-US" altLang="en-US" i="1" dirty="0">
              <a:latin typeface="Gill Sans M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88237" y="3068312"/>
            <a:ext cx="16610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i="1">
                <a:latin typeface="Gill Sans MT" charset="0"/>
              </a:rPr>
              <a:t>coaxial cable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650" y="3685234"/>
            <a:ext cx="3348976" cy="1674488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6994526" y="5052041"/>
            <a:ext cx="2015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i="1">
                <a:latin typeface="Gill Sans MT" charset="0"/>
              </a:rPr>
              <a:t>fiber optic cable</a:t>
            </a:r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22639" y="6250384"/>
            <a:ext cx="2137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Wireless radio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494" y="993688"/>
            <a:ext cx="4102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  <a:latin typeface="Times New Roman" charset="0"/>
              </a:rPr>
              <a:t>Read chapter 1.2.2 if interested.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774569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Footer Placeholder 2">
            <a:extLst>
              <a:ext uri="{FF2B5EF4-FFF2-40B4-BE49-F238E27FC236}">
                <a16:creationId xmlns:a16="http://schemas.microsoft.com/office/drawing/2014/main" id="{F3B014CA-95FE-2346-BC92-E138166A6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47106" name="Picture 11" descr="underline_base">
            <a:extLst>
              <a:ext uri="{FF2B5EF4-FFF2-40B4-BE49-F238E27FC236}">
                <a16:creationId xmlns:a16="http://schemas.microsoft.com/office/drawing/2014/main" id="{7C98EC04-4645-AF48-83D5-62284261336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947738"/>
            <a:ext cx="3128962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Rectangle 2">
            <a:extLst>
              <a:ext uri="{FF2B5EF4-FFF2-40B4-BE49-F238E27FC236}">
                <a16:creationId xmlns:a16="http://schemas.microsoft.com/office/drawing/2014/main" id="{9F0A0340-1C9C-9E48-B82F-40A8495DD00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87363" y="296863"/>
            <a:ext cx="7772400" cy="879475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Physical media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0DCBF806-2F30-8C49-9A73-1971E0F48FD8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482725"/>
            <a:ext cx="4322763" cy="4648200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>
                <a:solidFill>
                  <a:srgbClr val="CC0000"/>
                </a:solidFill>
                <a:ea typeface="ＭＳ Ｐゴシック" panose="020B0600070205080204" pitchFamily="34" charset="-128"/>
              </a:rPr>
              <a:t>bit:</a:t>
            </a: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ea typeface="ＭＳ Ｐゴシック" panose="020B0600070205080204" pitchFamily="34" charset="-128"/>
              </a:rPr>
              <a:t>propagates between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r>
              <a:rPr lang="en-US" altLang="en-US" sz="2400">
                <a:ea typeface="ＭＳ Ｐゴシック" panose="020B0600070205080204" pitchFamily="34" charset="-128"/>
              </a:rPr>
              <a:t>transmitter/receiver pairs</a:t>
            </a:r>
            <a:endParaRPr lang="en-US" altLang="en-US" sz="240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marL="287338" indent="-287338" eaLnBrk="1" hangingPunct="1"/>
            <a:r>
              <a:rPr lang="en-US" altLang="en-US" sz="2400">
                <a:solidFill>
                  <a:srgbClr val="CC0000"/>
                </a:solidFill>
                <a:ea typeface="ＭＳ Ｐゴシック" panose="020B0600070205080204" pitchFamily="34" charset="-128"/>
              </a:rPr>
              <a:t>physical link:</a:t>
            </a:r>
            <a:r>
              <a:rPr lang="en-US" altLang="en-US" sz="2400">
                <a:ea typeface="ＭＳ Ｐゴシック" panose="020B0600070205080204" pitchFamily="34" charset="-128"/>
              </a:rPr>
              <a:t> what lies between transmitter &amp; receiver</a:t>
            </a:r>
          </a:p>
          <a:p>
            <a:pPr marL="287338" indent="-287338" eaLnBrk="1" hangingPunct="1"/>
            <a:r>
              <a:rPr lang="en-US" altLang="en-US" sz="2400">
                <a:solidFill>
                  <a:srgbClr val="CC0000"/>
                </a:solidFill>
                <a:ea typeface="ＭＳ Ｐゴシック" panose="020B0600070205080204" pitchFamily="34" charset="-128"/>
              </a:rPr>
              <a:t>guided media: 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signals propagate in solid media: copper, fiber, coax</a:t>
            </a:r>
          </a:p>
          <a:p>
            <a:pPr marL="287338" indent="-287338" eaLnBrk="1" hangingPunct="1"/>
            <a:r>
              <a:rPr lang="en-US" altLang="en-US" sz="2400">
                <a:solidFill>
                  <a:srgbClr val="CC0000"/>
                </a:solidFill>
                <a:ea typeface="ＭＳ Ｐゴシック" panose="020B0600070205080204" pitchFamily="34" charset="-128"/>
              </a:rPr>
              <a:t>unguided media:</a:t>
            </a:r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signals propagate freely, e.g., radio</a:t>
            </a:r>
          </a:p>
        </p:txBody>
      </p:sp>
      <p:sp>
        <p:nvSpPr>
          <p:cNvPr id="62469" name="Rectangle 4">
            <a:extLst>
              <a:ext uri="{FF2B5EF4-FFF2-40B4-BE49-F238E27FC236}">
                <a16:creationId xmlns:a16="http://schemas.microsoft.com/office/drawing/2014/main" id="{A4F19776-A346-424B-8141-E5ACF8E8C077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51413" y="2111375"/>
            <a:ext cx="3810000" cy="334645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</a:rPr>
              <a:t>twisted pair (TP</a:t>
            </a:r>
            <a:r>
              <a:rPr lang="en-US" sz="2400" i="1" dirty="0">
                <a:solidFill>
                  <a:srgbClr val="FF0000"/>
                </a:solidFill>
              </a:rPr>
              <a:t>)</a:t>
            </a:r>
            <a:endParaRPr lang="en-US" sz="2400" i="1" dirty="0"/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two insulated copper wires</a:t>
            </a:r>
          </a:p>
          <a:p>
            <a:pPr marL="682625" lvl="1" indent="-231775" eaLnBrk="1" hangingPunct="1">
              <a:buSzPct val="100000"/>
              <a:buFont typeface="Arial"/>
              <a:buChar char="•"/>
              <a:defRPr/>
            </a:pPr>
            <a:r>
              <a:rPr lang="en-US" sz="2000" dirty="0"/>
              <a:t>Category 5: 100 Mbps, 1 Gbps Ethernet</a:t>
            </a:r>
          </a:p>
          <a:p>
            <a:pPr marL="682625" lvl="1" indent="-231775" eaLnBrk="1" hangingPunct="1">
              <a:buSzPct val="100000"/>
              <a:buFont typeface="Arial"/>
              <a:buChar char="•"/>
              <a:defRPr/>
            </a:pPr>
            <a:r>
              <a:rPr lang="en-US" sz="2000" dirty="0"/>
              <a:t>Category 6: 10Gbps</a:t>
            </a:r>
          </a:p>
        </p:txBody>
      </p:sp>
      <p:pic>
        <p:nvPicPr>
          <p:cNvPr id="47110" name="Picture 6">
            <a:extLst>
              <a:ext uri="{FF2B5EF4-FFF2-40B4-BE49-F238E27FC236}">
                <a16:creationId xmlns:a16="http://schemas.microsoft.com/office/drawing/2014/main" id="{87F06A1B-951C-5D4A-8F1C-D43CA026F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913" y="4187825"/>
            <a:ext cx="2276475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1" name="Slide Number Placeholder 3">
            <a:extLst>
              <a:ext uri="{FF2B5EF4-FFF2-40B4-BE49-F238E27FC236}">
                <a16:creationId xmlns:a16="http://schemas.microsoft.com/office/drawing/2014/main" id="{1FAA9054-43B5-7547-8A5E-6B141807C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06AB2A66-A25C-3048-8878-5D71A3759CD6}" type="slidenum">
              <a:rPr lang="en-US" altLang="en-US" sz="1200">
                <a:latin typeface="Tahoma" panose="020B0604030504040204" pitchFamily="34" charset="0"/>
              </a:rPr>
              <a:pPr/>
              <a:t>19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Gill Sans MT" charset="0"/>
                <a:ea typeface="ＭＳ Ｐゴシック" charset="-128"/>
              </a:rPr>
              <a:t>Chapter 1: introduction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5814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i="1" dirty="0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our goal:</a:t>
            </a:r>
            <a:r>
              <a:rPr lang="en-US" altLang="en-US" dirty="0">
                <a:latin typeface="Gill Sans MT" charset="0"/>
                <a:ea typeface="ＭＳ Ｐゴシック" charset="-128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latin typeface="Gill Sans MT" charset="0"/>
                <a:ea typeface="ＭＳ Ｐゴシック" charset="-128"/>
              </a:rPr>
              <a:t>get </a:t>
            </a:r>
            <a:r>
              <a:rPr lang="ja-JP" altLang="en-US" dirty="0">
                <a:latin typeface="Gill Sans MT" charset="0"/>
                <a:ea typeface="ＭＳ Ｐゴシック" charset="-128"/>
              </a:rPr>
              <a:t>“</a:t>
            </a:r>
            <a:r>
              <a:rPr lang="en-US" altLang="ja-JP" dirty="0">
                <a:solidFill>
                  <a:srgbClr val="0000FF"/>
                </a:solidFill>
                <a:latin typeface="Gill Sans MT" charset="0"/>
                <a:ea typeface="ＭＳ Ｐゴシック" charset="-128"/>
              </a:rPr>
              <a:t>feel</a:t>
            </a:r>
            <a:r>
              <a:rPr lang="ja-JP" altLang="en-US" dirty="0">
                <a:latin typeface="Gill Sans MT" charset="0"/>
                <a:ea typeface="ＭＳ Ｐゴシック" charset="-128"/>
              </a:rPr>
              <a:t>”</a:t>
            </a:r>
            <a:r>
              <a:rPr lang="en-US" altLang="ja-JP" dirty="0">
                <a:latin typeface="Gill Sans MT" charset="0"/>
                <a:ea typeface="ＭＳ Ｐゴシック" charset="-128"/>
              </a:rPr>
              <a:t> and </a:t>
            </a:r>
            <a:r>
              <a:rPr lang="en-US" altLang="ja-JP" dirty="0">
                <a:solidFill>
                  <a:schemeClr val="accent6"/>
                </a:solidFill>
                <a:latin typeface="Gill Sans MT" charset="0"/>
                <a:ea typeface="ＭＳ Ｐゴシック" charset="-128"/>
              </a:rPr>
              <a:t>terminology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latin typeface="Gill Sans MT" charset="0"/>
                <a:ea typeface="ＭＳ Ｐゴシック" charset="-128"/>
              </a:rPr>
              <a:t>more depth, detail </a:t>
            </a:r>
            <a:r>
              <a:rPr lang="en-US" altLang="en-US" i="1" dirty="0">
                <a:latin typeface="Gill Sans MT" charset="0"/>
                <a:ea typeface="ＭＳ Ｐゴシック" charset="-128"/>
              </a:rPr>
              <a:t>later</a:t>
            </a:r>
            <a:r>
              <a:rPr lang="en-US" altLang="en-US" dirty="0">
                <a:latin typeface="Gill Sans MT" charset="0"/>
                <a:ea typeface="ＭＳ Ｐゴシック" charset="-128"/>
              </a:rPr>
              <a:t> in course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altLang="en-US" dirty="0">
              <a:latin typeface="Gill Sans MT" charset="0"/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latin typeface="Gill Sans MT" charset="0"/>
                <a:ea typeface="ＭＳ Ｐゴシック" charset="-128"/>
              </a:rPr>
              <a:t>approach:</a:t>
            </a:r>
          </a:p>
          <a:p>
            <a:pPr lvl="1" eaLnBrk="1" hangingPunct="1">
              <a:lnSpc>
                <a:spcPct val="90000"/>
              </a:lnSpc>
              <a:buSzPct val="85000"/>
            </a:pPr>
            <a:r>
              <a:rPr lang="en-US" altLang="en-US" sz="2800" dirty="0">
                <a:solidFill>
                  <a:srgbClr val="0000FF"/>
                </a:solidFill>
                <a:latin typeface="Gill Sans MT" charset="0"/>
              </a:rPr>
              <a:t>use the Internet as the example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800" dirty="0">
              <a:latin typeface="Gill Sans MT" charset="0"/>
            </a:endParaRPr>
          </a:p>
        </p:txBody>
      </p:sp>
      <p:sp>
        <p:nvSpPr>
          <p:cNvPr id="1843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14800" y="1371600"/>
            <a:ext cx="5029200" cy="5245100"/>
          </a:xfrm>
        </p:spPr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altLang="en-US" i="1" dirty="0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overview</a:t>
            </a:r>
            <a:r>
              <a:rPr lang="en-US" altLang="en-US" dirty="0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:</a:t>
            </a:r>
          </a:p>
          <a:p>
            <a:pPr eaLnBrk="1" hangingPunct="1">
              <a:buSzPct val="75000"/>
            </a:pPr>
            <a:r>
              <a:rPr lang="en-US" altLang="en-US" sz="2400" dirty="0">
                <a:latin typeface="Gill Sans MT" charset="0"/>
                <a:ea typeface="ＭＳ Ｐゴシック" charset="-128"/>
              </a:rPr>
              <a:t>what</a:t>
            </a:r>
            <a:r>
              <a:rPr lang="ja-JP" altLang="en-US" sz="2400" dirty="0">
                <a:latin typeface="Gill Sans MT" charset="0"/>
                <a:ea typeface="ＭＳ Ｐゴシック" charset="-128"/>
              </a:rPr>
              <a:t>’</a:t>
            </a:r>
            <a:r>
              <a:rPr lang="en-US" altLang="ja-JP" sz="2400" dirty="0">
                <a:latin typeface="Gill Sans MT" charset="0"/>
                <a:ea typeface="ＭＳ Ｐゴシック" charset="-128"/>
              </a:rPr>
              <a:t>s the Internet?</a:t>
            </a:r>
          </a:p>
          <a:p>
            <a:pPr eaLnBrk="1" hangingPunct="1">
              <a:buSzPct val="75000"/>
            </a:pPr>
            <a:r>
              <a:rPr lang="en-US" altLang="en-US" sz="2400" dirty="0">
                <a:latin typeface="Gill Sans MT" charset="0"/>
                <a:ea typeface="ＭＳ Ｐゴシック" charset="-128"/>
              </a:rPr>
              <a:t>what</a:t>
            </a:r>
            <a:r>
              <a:rPr lang="ja-JP" altLang="en-US" sz="2400" dirty="0">
                <a:latin typeface="Gill Sans MT" charset="0"/>
                <a:ea typeface="ＭＳ Ｐゴシック" charset="-128"/>
              </a:rPr>
              <a:t>’</a:t>
            </a:r>
            <a:r>
              <a:rPr lang="en-US" altLang="ja-JP" sz="2400" dirty="0">
                <a:latin typeface="Gill Sans MT" charset="0"/>
                <a:ea typeface="ＭＳ Ｐゴシック" charset="-128"/>
              </a:rPr>
              <a:t>s a protocol?</a:t>
            </a:r>
          </a:p>
          <a:p>
            <a:pPr eaLnBrk="1" hangingPunct="1">
              <a:buSzPct val="75000"/>
            </a:pPr>
            <a:r>
              <a:rPr lang="en-US" altLang="en-US" sz="2400" dirty="0">
                <a:latin typeface="Gill Sans MT" charset="0"/>
                <a:ea typeface="ＭＳ Ｐゴシック" charset="-128"/>
              </a:rPr>
              <a:t>network edge; hosts, access net, physical media</a:t>
            </a:r>
          </a:p>
          <a:p>
            <a:pPr eaLnBrk="1" hangingPunct="1">
              <a:buSzPct val="75000"/>
            </a:pPr>
            <a:r>
              <a:rPr lang="en-US" altLang="en-US" sz="2400" dirty="0">
                <a:latin typeface="Gill Sans MT" charset="0"/>
                <a:ea typeface="ＭＳ Ｐゴシック" charset="-128"/>
              </a:rPr>
              <a:t>network core: packet/circuit switching, Internet structure</a:t>
            </a:r>
          </a:p>
          <a:p>
            <a:pPr eaLnBrk="1" hangingPunct="1">
              <a:buSzPct val="75000"/>
            </a:pPr>
            <a:r>
              <a:rPr lang="en-US" altLang="en-US" sz="2400" dirty="0">
                <a:latin typeface="Gill Sans MT" charset="0"/>
                <a:ea typeface="ＭＳ Ｐゴシック" charset="-128"/>
              </a:rPr>
              <a:t>performance: loss, delay, throughput</a:t>
            </a:r>
          </a:p>
          <a:p>
            <a:pPr eaLnBrk="1" hangingPunct="1">
              <a:buSzPct val="75000"/>
            </a:pPr>
            <a:r>
              <a:rPr lang="en-US" altLang="en-US" sz="2400" dirty="0">
                <a:latin typeface="Gill Sans MT" charset="0"/>
                <a:ea typeface="ＭＳ Ｐゴシック" charset="-128"/>
              </a:rPr>
              <a:t>protocol layers, service models</a:t>
            </a:r>
          </a:p>
          <a:p>
            <a:pPr eaLnBrk="1" hangingPunct="1">
              <a:buFont typeface="Wingdings" charset="2"/>
              <a:buNone/>
            </a:pPr>
            <a:endParaRPr lang="en-US" altLang="en-US" sz="2400" dirty="0">
              <a:latin typeface="Gill Sans MT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5966985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Footer Placeholder 2">
            <a:extLst>
              <a:ext uri="{FF2B5EF4-FFF2-40B4-BE49-F238E27FC236}">
                <a16:creationId xmlns:a16="http://schemas.microsoft.com/office/drawing/2014/main" id="{7325B482-F19E-C747-9B13-5CB05A76B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49154" name="Picture 6" descr="f-pict">
            <a:extLst>
              <a:ext uri="{FF2B5EF4-FFF2-40B4-BE49-F238E27FC236}">
                <a16:creationId xmlns:a16="http://schemas.microsoft.com/office/drawing/2014/main" id="{AE606AD9-40F9-1C42-9396-F59A98A76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950" y="4899025"/>
            <a:ext cx="23717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12" descr="underline_base">
            <a:extLst>
              <a:ext uri="{FF2B5EF4-FFF2-40B4-BE49-F238E27FC236}">
                <a16:creationId xmlns:a16="http://schemas.microsoft.com/office/drawing/2014/main" id="{448E539A-E6A3-A44E-A952-FC51DCA16AD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857250"/>
            <a:ext cx="5027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Rectangle 2">
            <a:extLst>
              <a:ext uri="{FF2B5EF4-FFF2-40B4-BE49-F238E27FC236}">
                <a16:creationId xmlns:a16="http://schemas.microsoft.com/office/drawing/2014/main" id="{F636F339-3EA5-A645-9BEB-F03B44FE51C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93688" y="228600"/>
            <a:ext cx="8382000" cy="879475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Physical media: coax, fiber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4517" name="Rectangle 3">
            <a:extLst>
              <a:ext uri="{FF2B5EF4-FFF2-40B4-BE49-F238E27FC236}">
                <a16:creationId xmlns:a16="http://schemas.microsoft.com/office/drawing/2014/main" id="{252AE0B0-71F8-2F48-81DA-A07AAABBF097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962400" cy="4327525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</a:rPr>
              <a:t>coaxial cable:</a:t>
            </a:r>
            <a:endParaRPr lang="en-US" sz="2400" i="1" dirty="0">
              <a:solidFill>
                <a:srgbClr val="CC0000"/>
              </a:solidFill>
            </a:endParaRP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two concentric copper conductors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bidirectional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broadband:</a:t>
            </a:r>
          </a:p>
          <a:p>
            <a:pPr marL="682625" lvl="1" indent="-225425" eaLnBrk="1" hangingPunct="1">
              <a:buFont typeface="Arial"/>
              <a:buChar char="•"/>
              <a:defRPr/>
            </a:pPr>
            <a:r>
              <a:rPr lang="en-US" sz="2000" dirty="0"/>
              <a:t>multiple channels on cable</a:t>
            </a:r>
          </a:p>
          <a:p>
            <a:pPr marL="682625" lvl="1" indent="-225425" eaLnBrk="1" hangingPunct="1">
              <a:buFont typeface="Arial"/>
              <a:buChar char="•"/>
              <a:defRPr/>
            </a:pPr>
            <a:r>
              <a:rPr lang="en-US" sz="2000" dirty="0"/>
              <a:t>HFC</a:t>
            </a:r>
          </a:p>
        </p:txBody>
      </p:sp>
      <p:pic>
        <p:nvPicPr>
          <p:cNvPr id="49158" name="Picture 4" descr="coax">
            <a:extLst>
              <a:ext uri="{FF2B5EF4-FFF2-40B4-BE49-F238E27FC236}">
                <a16:creationId xmlns:a16="http://schemas.microsoft.com/office/drawing/2014/main" id="{A4288FEB-9723-3547-8DE8-B6E8376E6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3863975"/>
            <a:ext cx="25019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9" name="Rectangle 5">
            <a:extLst>
              <a:ext uri="{FF2B5EF4-FFF2-40B4-BE49-F238E27FC236}">
                <a16:creationId xmlns:a16="http://schemas.microsoft.com/office/drawing/2014/main" id="{9AA10280-F578-FB4F-AF78-6F8DBCE62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0" y="1317625"/>
            <a:ext cx="4230688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altLang="en-US" sz="2800" i="1">
                <a:solidFill>
                  <a:srgbClr val="CC0000"/>
                </a:solidFill>
                <a:latin typeface="Gill Sans MT" panose="020B0502020104020203" pitchFamily="34" charset="77"/>
              </a:rPr>
              <a:t>fiber optic cable:</a:t>
            </a:r>
            <a:endParaRPr lang="en-US" altLang="en-US" i="1">
              <a:solidFill>
                <a:srgbClr val="CC0000"/>
              </a:solidFill>
              <a:latin typeface="Gill Sans MT" panose="020B0502020104020203" pitchFamily="34" charset="77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>
                <a:latin typeface="Gill Sans MT" panose="020B0502020104020203" pitchFamily="34" charset="77"/>
              </a:rPr>
              <a:t>glass fiber carrying light pulses, each pulse a bit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>
                <a:latin typeface="Gill Sans MT" panose="020B0502020104020203" pitchFamily="34" charset="77"/>
              </a:rPr>
              <a:t>high-speed operation: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</a:pPr>
            <a:r>
              <a:rPr lang="en-US" altLang="en-US" sz="2000">
                <a:latin typeface="Gill Sans MT" panose="020B0502020104020203" pitchFamily="34" charset="77"/>
              </a:rPr>
              <a:t>high-speed point-to-point transmission (e.g., 10</a:t>
            </a:r>
            <a:r>
              <a:rPr lang="ja-JP" altLang="en-US" sz="2000">
                <a:latin typeface="Gill Sans MT" panose="020B0502020104020203" pitchFamily="34" charset="77"/>
              </a:rPr>
              <a:t>’</a:t>
            </a:r>
            <a:r>
              <a:rPr lang="en-US" altLang="ja-JP" sz="2000">
                <a:latin typeface="Gill Sans MT" panose="020B0502020104020203" pitchFamily="34" charset="77"/>
              </a:rPr>
              <a:t>s-100</a:t>
            </a:r>
            <a:r>
              <a:rPr lang="ja-JP" altLang="en-US" sz="2000">
                <a:latin typeface="Gill Sans MT" panose="020B0502020104020203" pitchFamily="34" charset="77"/>
              </a:rPr>
              <a:t>’</a:t>
            </a:r>
            <a:r>
              <a:rPr lang="en-US" altLang="ja-JP" sz="2000">
                <a:latin typeface="Gill Sans MT" panose="020B0502020104020203" pitchFamily="34" charset="77"/>
              </a:rPr>
              <a:t>s Gbps transmission rate)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>
                <a:latin typeface="Gill Sans MT" panose="020B0502020104020203" pitchFamily="34" charset="77"/>
              </a:rPr>
              <a:t>low error rate: 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</a:pPr>
            <a:r>
              <a:rPr lang="en-US" altLang="en-US" sz="2000">
                <a:latin typeface="Gill Sans MT" panose="020B0502020104020203" pitchFamily="34" charset="77"/>
              </a:rPr>
              <a:t>repeaters spaced far apart 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</a:pPr>
            <a:r>
              <a:rPr lang="en-US" altLang="en-US" sz="2000">
                <a:latin typeface="Gill Sans MT" panose="020B0502020104020203" pitchFamily="34" charset="77"/>
              </a:rPr>
              <a:t>immune to electromagnetic noise</a:t>
            </a:r>
          </a:p>
        </p:txBody>
      </p:sp>
      <p:sp>
        <p:nvSpPr>
          <p:cNvPr id="49160" name="Slide Number Placeholder 3">
            <a:extLst>
              <a:ext uri="{FF2B5EF4-FFF2-40B4-BE49-F238E27FC236}">
                <a16:creationId xmlns:a16="http://schemas.microsoft.com/office/drawing/2014/main" id="{835772CD-3907-4343-B1EF-6A4857602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AA4C01F5-D88D-0242-BDE6-C986532300B8}" type="slidenum">
              <a:rPr lang="en-US" altLang="en-US" sz="1200">
                <a:latin typeface="Tahoma" panose="020B0604030504040204" pitchFamily="34" charset="0"/>
              </a:rPr>
              <a:pPr/>
              <a:t>20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Footer Placeholder 2">
            <a:extLst>
              <a:ext uri="{FF2B5EF4-FFF2-40B4-BE49-F238E27FC236}">
                <a16:creationId xmlns:a16="http://schemas.microsoft.com/office/drawing/2014/main" id="{D43F9543-AC03-7840-BA85-BED899F7F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51202" name="Picture 11" descr="underline_base">
            <a:extLst>
              <a:ext uri="{FF2B5EF4-FFF2-40B4-BE49-F238E27FC236}">
                <a16:creationId xmlns:a16="http://schemas.microsoft.com/office/drawing/2014/main" id="{17BF558F-0D3D-A541-BAC6-91FBB37D732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800100"/>
            <a:ext cx="4113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2">
            <a:extLst>
              <a:ext uri="{FF2B5EF4-FFF2-40B4-BE49-F238E27FC236}">
                <a16:creationId xmlns:a16="http://schemas.microsoft.com/office/drawing/2014/main" id="{F86C90D0-3847-774F-AE5E-86E4747ED48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42863"/>
            <a:ext cx="8382000" cy="1143000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Physical media: radio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C7BD61F7-9F90-474A-9397-863A3E0DB845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962400" cy="4876800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>
                <a:ea typeface="ＭＳ Ｐゴシック" panose="020B0600070205080204" pitchFamily="34" charset="-128"/>
              </a:rPr>
              <a:t>signal carried in electromagnetic spectrum</a:t>
            </a:r>
          </a:p>
          <a:p>
            <a:pPr marL="287338" indent="-287338" eaLnBrk="1" hangingPunct="1"/>
            <a:r>
              <a:rPr lang="en-US" altLang="en-US" sz="2400">
                <a:ea typeface="ＭＳ Ｐゴシック" panose="020B0600070205080204" pitchFamily="34" charset="-128"/>
              </a:rPr>
              <a:t>no physical </a:t>
            </a:r>
            <a:r>
              <a:rPr lang="ja-JP" altLang="en-US" sz="2400">
                <a:ea typeface="ＭＳ Ｐゴシック" panose="020B0600070205080204" pitchFamily="34" charset="-128"/>
              </a:rPr>
              <a:t>“</a:t>
            </a:r>
            <a:r>
              <a:rPr lang="en-US" altLang="ja-JP" sz="2400">
                <a:ea typeface="ＭＳ Ｐゴシック" panose="020B0600070205080204" pitchFamily="34" charset="-128"/>
              </a:rPr>
              <a:t>wire</a:t>
            </a:r>
            <a:r>
              <a:rPr lang="ja-JP" altLang="en-US" sz="2400">
                <a:ea typeface="ＭＳ Ｐゴシック" panose="020B0600070205080204" pitchFamily="34" charset="-128"/>
              </a:rPr>
              <a:t>”</a:t>
            </a:r>
            <a:endParaRPr lang="en-US" altLang="ja-JP" sz="2400">
              <a:ea typeface="ＭＳ Ｐゴシック" panose="020B0600070205080204" pitchFamily="34" charset="-128"/>
            </a:endParaRPr>
          </a:p>
          <a:p>
            <a:pPr marL="287338" indent="-287338" eaLnBrk="1" hangingPunct="1"/>
            <a:r>
              <a:rPr lang="en-US" altLang="en-US" sz="2400">
                <a:ea typeface="ＭＳ Ｐゴシック" panose="020B0600070205080204" pitchFamily="34" charset="-128"/>
              </a:rPr>
              <a:t>bidirectional</a:t>
            </a:r>
          </a:p>
          <a:p>
            <a:pPr marL="287338" indent="-287338" eaLnBrk="1" hangingPunct="1"/>
            <a:r>
              <a:rPr lang="en-US" altLang="en-US" sz="2400">
                <a:ea typeface="ＭＳ Ｐゴシック" panose="020B0600070205080204" pitchFamily="34" charset="-128"/>
              </a:rPr>
              <a:t>propagation environment effects: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reflection 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obstruction by objects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interference</a:t>
            </a:r>
          </a:p>
        </p:txBody>
      </p:sp>
      <p:sp>
        <p:nvSpPr>
          <p:cNvPr id="66565" name="Rectangle 4">
            <a:extLst>
              <a:ext uri="{FF2B5EF4-FFF2-40B4-BE49-F238E27FC236}">
                <a16:creationId xmlns:a16="http://schemas.microsoft.com/office/drawing/2014/main" id="{78B1CDBC-1C27-C542-8F8A-5331CEFF4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1238250"/>
            <a:ext cx="44577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None/>
              <a:defRPr/>
            </a:pPr>
            <a:r>
              <a:rPr lang="en-US" sz="28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radio link types:</a:t>
            </a:r>
            <a:endParaRPr lang="en-US" i="1" dirty="0">
              <a:solidFill>
                <a:srgbClr val="CC000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terrestrial  microwave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e.g. up to 45 Mbps channels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LAN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 (e.g., WiFi)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54 Mbps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wide-area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 (e.g., cellular)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4G cellular: ~ 10 Mbps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satellite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Kbps to 45Mbps channel (or multiple smaller channels)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270 msec end-end delay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geosynchronous versus low altitude</a:t>
            </a:r>
          </a:p>
        </p:txBody>
      </p:sp>
      <p:sp>
        <p:nvSpPr>
          <p:cNvPr id="51206" name="Slide Number Placeholder 3">
            <a:extLst>
              <a:ext uri="{FF2B5EF4-FFF2-40B4-BE49-F238E27FC236}">
                <a16:creationId xmlns:a16="http://schemas.microsoft.com/office/drawing/2014/main" id="{53E947DC-7798-4E41-BDE2-2F0DB9B2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3E71FCB8-EEB8-E247-B1A1-12AAD268BC29}" type="slidenum">
              <a:rPr lang="en-US" altLang="en-US" sz="1200">
                <a:latin typeface="Tahoma" panose="020B0604030504040204" pitchFamily="34" charset="0"/>
              </a:rPr>
              <a:pPr/>
              <a:t>21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Gill Sans MT" charset="0"/>
                <a:ea typeface="ＭＳ Ｐゴシック" charset="-128"/>
              </a:rPr>
              <a:t>Chapter 1: roadmap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30250" y="1406525"/>
            <a:ext cx="8207375" cy="4648200"/>
          </a:xfrm>
        </p:spPr>
        <p:txBody>
          <a:bodyPr/>
          <a:lstStyle/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charset="2"/>
              <a:buNone/>
            </a:pPr>
            <a:r>
              <a:rPr lang="en-US" altLang="en-US" sz="2800" dirty="0">
                <a:latin typeface="Gill Sans MT" charset="0"/>
              </a:rPr>
              <a:t>1.1 what </a:t>
            </a:r>
            <a:r>
              <a:rPr lang="en-US" altLang="en-US" sz="2800" i="1" dirty="0">
                <a:latin typeface="Gill Sans MT" charset="0"/>
              </a:rPr>
              <a:t>is</a:t>
            </a:r>
            <a:r>
              <a:rPr lang="en-US" altLang="en-US" sz="2800" dirty="0">
                <a:latin typeface="Gill Sans MT" charset="0"/>
              </a:rPr>
              <a:t> the Internet?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charset="2"/>
              <a:buNone/>
            </a:pPr>
            <a:r>
              <a:rPr lang="en-US" altLang="en-US" sz="2800" dirty="0">
                <a:solidFill>
                  <a:srgbClr val="000099"/>
                </a:solidFill>
                <a:latin typeface="Gill Sans MT" charset="0"/>
              </a:rPr>
              <a:t>1.2</a:t>
            </a:r>
            <a:r>
              <a:rPr lang="en-US" altLang="en-US" sz="2800" dirty="0">
                <a:latin typeface="Gill Sans MT" charset="0"/>
              </a:rPr>
              <a:t> network edge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  <a:buFont typeface="Wingdings" charset="2"/>
              <a:buChar char="§"/>
            </a:pPr>
            <a:r>
              <a:rPr lang="en-US" altLang="en-US" sz="2800" dirty="0">
                <a:latin typeface="Gill Sans MT" charset="0"/>
              </a:rPr>
              <a:t> </a:t>
            </a:r>
            <a:r>
              <a:rPr lang="en-US" altLang="en-US" sz="2400" dirty="0">
                <a:latin typeface="Gill Sans MT" charset="0"/>
              </a:rPr>
              <a:t>end systems, access networks, links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charset="2"/>
              <a:buNone/>
            </a:pPr>
            <a:r>
              <a:rPr lang="en-US" altLang="en-US" sz="2800" dirty="0">
                <a:solidFill>
                  <a:srgbClr val="CC0000"/>
                </a:solidFill>
                <a:latin typeface="Gill Sans MT" charset="0"/>
              </a:rPr>
              <a:t>1.3 network core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  <a:buFont typeface="Wingdings" charset="2"/>
              <a:buChar char="§"/>
            </a:pPr>
            <a:r>
              <a:rPr lang="en-US" altLang="en-US" sz="2400" dirty="0">
                <a:solidFill>
                  <a:srgbClr val="CC0000"/>
                </a:solidFill>
                <a:latin typeface="Gill Sans MT" charset="0"/>
              </a:rPr>
              <a:t>packet switching,  circuit switching, network structure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charset="2"/>
              <a:buNone/>
            </a:pPr>
            <a:r>
              <a:rPr lang="en-US" altLang="en-US" sz="2800" dirty="0">
                <a:solidFill>
                  <a:srgbClr val="000099"/>
                </a:solidFill>
                <a:latin typeface="Gill Sans MT" charset="0"/>
              </a:rPr>
              <a:t>1.4 </a:t>
            </a:r>
            <a:r>
              <a:rPr lang="en-US" altLang="en-US" sz="2800" dirty="0">
                <a:latin typeface="Gill Sans MT" charset="0"/>
              </a:rPr>
              <a:t>delay, loss, throughput in networks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charset="2"/>
              <a:buNone/>
            </a:pPr>
            <a:r>
              <a:rPr lang="en-US" altLang="en-US" sz="2800" dirty="0">
                <a:solidFill>
                  <a:srgbClr val="000099"/>
                </a:solidFill>
                <a:latin typeface="Gill Sans MT" charset="0"/>
              </a:rPr>
              <a:t>1.5</a:t>
            </a:r>
            <a:r>
              <a:rPr lang="en-US" altLang="en-US" sz="2800" dirty="0">
                <a:latin typeface="Gill Sans MT" charset="0"/>
              </a:rPr>
              <a:t> protocol layers, service models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charset="2"/>
              <a:buNone/>
            </a:pPr>
            <a:r>
              <a:rPr lang="en-US" altLang="en-US" sz="2800" strike="sngStrike" dirty="0">
                <a:solidFill>
                  <a:srgbClr val="000099"/>
                </a:solidFill>
                <a:latin typeface="Gill Sans MT" charset="0"/>
              </a:rPr>
              <a:t>1.6</a:t>
            </a:r>
            <a:r>
              <a:rPr lang="en-US" altLang="en-US" sz="2800" strike="sngStrike" dirty="0">
                <a:latin typeface="Gill Sans MT" charset="0"/>
              </a:rPr>
              <a:t> networks under attack: security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charset="2"/>
              <a:buNone/>
            </a:pPr>
            <a:r>
              <a:rPr lang="en-US" altLang="en-US" sz="2800" strike="sngStrike" dirty="0">
                <a:solidFill>
                  <a:srgbClr val="000099"/>
                </a:solidFill>
                <a:latin typeface="Gill Sans MT" charset="0"/>
              </a:rPr>
              <a:t>1.7</a:t>
            </a:r>
            <a:r>
              <a:rPr lang="en-US" altLang="en-US" sz="2800" strike="sngStrike" dirty="0">
                <a:latin typeface="Gill Sans MT" charset="0"/>
              </a:rPr>
              <a:t> history</a:t>
            </a:r>
          </a:p>
          <a:p>
            <a:pPr eaLnBrk="1" hangingPunct="1"/>
            <a:endParaRPr lang="en-US" altLang="en-US" dirty="0">
              <a:latin typeface="Gill Sans MT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6097850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611313"/>
            <a:ext cx="4271963" cy="4648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Gill Sans MT" charset="0"/>
                <a:ea typeface="ＭＳ Ｐゴシック" charset="-128"/>
              </a:rPr>
              <a:t>mesh of interconnected routers</a:t>
            </a:r>
          </a:p>
          <a:p>
            <a:pPr eaLnBrk="1" hangingPunct="1"/>
            <a:r>
              <a:rPr lang="en-US" altLang="en-US">
                <a:latin typeface="Gill Sans MT" charset="0"/>
                <a:ea typeface="ＭＳ Ｐゴシック" charset="-128"/>
              </a:rPr>
              <a:t>Role: send chunks of data from one host to another host</a:t>
            </a:r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228600"/>
            <a:ext cx="8088313" cy="1143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Gill Sans MT" charset="0"/>
                <a:ea typeface="ＭＳ Ｐゴシック" charset="-128"/>
              </a:rPr>
              <a:t>Discussion: How to transfer data?</a:t>
            </a:r>
          </a:p>
        </p:txBody>
      </p:sp>
      <p:sp>
        <p:nvSpPr>
          <p:cNvPr id="65539" name="Freeform 637"/>
          <p:cNvSpPr>
            <a:spLocks/>
          </p:cNvSpPr>
          <p:nvPr/>
        </p:nvSpPr>
        <p:spPr bwMode="auto">
          <a:xfrm>
            <a:off x="5202238" y="1712913"/>
            <a:ext cx="1736725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5540" name="Group 638"/>
          <p:cNvGrpSpPr>
            <a:grpSpLocks/>
          </p:cNvGrpSpPr>
          <p:nvPr/>
        </p:nvGrpSpPr>
        <p:grpSpPr bwMode="auto">
          <a:xfrm>
            <a:off x="5370513" y="3048000"/>
            <a:ext cx="1458912" cy="933450"/>
            <a:chOff x="2889" y="1631"/>
            <a:chExt cx="980" cy="743"/>
          </a:xfrm>
        </p:grpSpPr>
        <p:sp>
          <p:nvSpPr>
            <p:cNvPr id="66115" name="Rectangle 639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6116" name="AutoShape 640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solidFill>
                  <a:srgbClr val="00CCFF"/>
                </a:solidFill>
              </a:endParaRPr>
            </a:p>
          </p:txBody>
        </p:sp>
      </p:grpSp>
      <p:sp>
        <p:nvSpPr>
          <p:cNvPr id="65541" name="Freeform 641"/>
          <p:cNvSpPr>
            <a:spLocks/>
          </p:cNvSpPr>
          <p:nvPr/>
        </p:nvSpPr>
        <p:spPr bwMode="auto">
          <a:xfrm>
            <a:off x="5364163" y="4425950"/>
            <a:ext cx="3225800" cy="1665288"/>
          </a:xfrm>
          <a:custGeom>
            <a:avLst/>
            <a:gdLst>
              <a:gd name="T0" fmla="*/ 2147483647 w 2032"/>
              <a:gd name="T1" fmla="*/ 2147483647 h 1049"/>
              <a:gd name="T2" fmla="*/ 2147483647 w 2032"/>
              <a:gd name="T3" fmla="*/ 2147483647 h 1049"/>
              <a:gd name="T4" fmla="*/ 2147483647 w 2032"/>
              <a:gd name="T5" fmla="*/ 2147483647 h 1049"/>
              <a:gd name="T6" fmla="*/ 2147483647 w 2032"/>
              <a:gd name="T7" fmla="*/ 2147483647 h 1049"/>
              <a:gd name="T8" fmla="*/ 2147483647 w 2032"/>
              <a:gd name="T9" fmla="*/ 2147483647 h 1049"/>
              <a:gd name="T10" fmla="*/ 2147483647 w 2032"/>
              <a:gd name="T11" fmla="*/ 2147483647 h 1049"/>
              <a:gd name="T12" fmla="*/ 2147483647 w 2032"/>
              <a:gd name="T13" fmla="*/ 2147483647 h 1049"/>
              <a:gd name="T14" fmla="*/ 2147483647 w 2032"/>
              <a:gd name="T15" fmla="*/ 2147483647 h 1049"/>
              <a:gd name="T16" fmla="*/ 2147483647 w 2032"/>
              <a:gd name="T17" fmla="*/ 2147483647 h 1049"/>
              <a:gd name="T18" fmla="*/ 2147483647 w 2032"/>
              <a:gd name="T19" fmla="*/ 2147483647 h 1049"/>
              <a:gd name="T20" fmla="*/ 2147483647 w 2032"/>
              <a:gd name="T21" fmla="*/ 2147483647 h 1049"/>
              <a:gd name="T22" fmla="*/ 2147483647 w 2032"/>
              <a:gd name="T23" fmla="*/ 2147483647 h 1049"/>
              <a:gd name="T24" fmla="*/ 2147483647 w 2032"/>
              <a:gd name="T25" fmla="*/ 2147483647 h 1049"/>
              <a:gd name="T26" fmla="*/ 2147483647 w 2032"/>
              <a:gd name="T27" fmla="*/ 2147483647 h 1049"/>
              <a:gd name="T28" fmla="*/ 2147483647 w 2032"/>
              <a:gd name="T29" fmla="*/ 2147483647 h 1049"/>
              <a:gd name="T30" fmla="*/ 2147483647 w 2032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2" name="Line 642"/>
          <p:cNvSpPr>
            <a:spLocks noChangeShapeType="1"/>
          </p:cNvSpPr>
          <p:nvPr/>
        </p:nvSpPr>
        <p:spPr bwMode="auto">
          <a:xfrm rot="-5400000">
            <a:off x="7845425" y="5162551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43" name="Line 643"/>
          <p:cNvSpPr>
            <a:spLocks noChangeShapeType="1"/>
          </p:cNvSpPr>
          <p:nvPr/>
        </p:nvSpPr>
        <p:spPr bwMode="auto">
          <a:xfrm rot="5400000" flipV="1">
            <a:off x="7991475" y="5443538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44" name="Line 644"/>
          <p:cNvSpPr>
            <a:spLocks noChangeShapeType="1"/>
          </p:cNvSpPr>
          <p:nvPr/>
        </p:nvSpPr>
        <p:spPr bwMode="auto">
          <a:xfrm rot="-5400000">
            <a:off x="8177213" y="5119688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45" name="Line 646"/>
          <p:cNvSpPr>
            <a:spLocks noChangeShapeType="1"/>
          </p:cNvSpPr>
          <p:nvPr/>
        </p:nvSpPr>
        <p:spPr bwMode="auto">
          <a:xfrm>
            <a:off x="6100763" y="4776788"/>
            <a:ext cx="212725" cy="984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6" name="Line 647"/>
          <p:cNvSpPr>
            <a:spLocks noChangeShapeType="1"/>
          </p:cNvSpPr>
          <p:nvPr/>
        </p:nvSpPr>
        <p:spPr bwMode="auto">
          <a:xfrm flipV="1">
            <a:off x="5842000" y="5040313"/>
            <a:ext cx="390525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7" name="Line 650"/>
          <p:cNvSpPr>
            <a:spLocks noChangeShapeType="1"/>
          </p:cNvSpPr>
          <p:nvPr/>
        </p:nvSpPr>
        <p:spPr bwMode="auto">
          <a:xfrm flipH="1">
            <a:off x="6267450" y="5087938"/>
            <a:ext cx="103188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8" name="Line 651"/>
          <p:cNvSpPr>
            <a:spLocks noChangeShapeType="1"/>
          </p:cNvSpPr>
          <p:nvPr/>
        </p:nvSpPr>
        <p:spPr bwMode="auto">
          <a:xfrm flipH="1" flipV="1">
            <a:off x="6548438" y="5100638"/>
            <a:ext cx="114300" cy="1730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9" name="Line 652"/>
          <p:cNvSpPr>
            <a:spLocks noChangeShapeType="1"/>
          </p:cNvSpPr>
          <p:nvPr/>
        </p:nvSpPr>
        <p:spPr bwMode="auto">
          <a:xfrm>
            <a:off x="6743700" y="5056188"/>
            <a:ext cx="503238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50" name="Line 654"/>
          <p:cNvSpPr>
            <a:spLocks noChangeShapeType="1"/>
          </p:cNvSpPr>
          <p:nvPr/>
        </p:nvSpPr>
        <p:spPr bwMode="auto">
          <a:xfrm>
            <a:off x="6046788" y="3582988"/>
            <a:ext cx="234950" cy="746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51" name="Line 655"/>
          <p:cNvSpPr>
            <a:spLocks noChangeShapeType="1"/>
          </p:cNvSpPr>
          <p:nvPr/>
        </p:nvSpPr>
        <p:spPr bwMode="auto">
          <a:xfrm flipV="1">
            <a:off x="5891213" y="3736975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5552" name="Group 656"/>
          <p:cNvGrpSpPr>
            <a:grpSpLocks/>
          </p:cNvGrpSpPr>
          <p:nvPr/>
        </p:nvGrpSpPr>
        <p:grpSpPr bwMode="auto">
          <a:xfrm>
            <a:off x="5611813" y="3503613"/>
            <a:ext cx="506412" cy="352425"/>
            <a:chOff x="2967" y="478"/>
            <a:chExt cx="788" cy="625"/>
          </a:xfrm>
        </p:grpSpPr>
        <p:pic>
          <p:nvPicPr>
            <p:cNvPr id="66113" name="Picture 657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114" name="Picture 658" descr="antenna_radiation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5553" name="Freeform 659"/>
          <p:cNvSpPr>
            <a:spLocks/>
          </p:cNvSpPr>
          <p:nvPr/>
        </p:nvSpPr>
        <p:spPr bwMode="auto">
          <a:xfrm>
            <a:off x="7015163" y="3530600"/>
            <a:ext cx="1314450" cy="674688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54" name="Freeform 660"/>
          <p:cNvSpPr>
            <a:spLocks/>
          </p:cNvSpPr>
          <p:nvPr/>
        </p:nvSpPr>
        <p:spPr bwMode="auto">
          <a:xfrm>
            <a:off x="7011988" y="2005013"/>
            <a:ext cx="1730375" cy="1125537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55" name="Line 661"/>
          <p:cNvSpPr>
            <a:spLocks noChangeShapeType="1"/>
          </p:cNvSpPr>
          <p:nvPr/>
        </p:nvSpPr>
        <p:spPr bwMode="auto">
          <a:xfrm>
            <a:off x="7396163" y="3816350"/>
            <a:ext cx="163512" cy="120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56" name="Line 662"/>
          <p:cNvSpPr>
            <a:spLocks noChangeShapeType="1"/>
          </p:cNvSpPr>
          <p:nvPr/>
        </p:nvSpPr>
        <p:spPr bwMode="auto">
          <a:xfrm>
            <a:off x="7493000" y="3736975"/>
            <a:ext cx="279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57" name="Line 663"/>
          <p:cNvSpPr>
            <a:spLocks noChangeShapeType="1"/>
          </p:cNvSpPr>
          <p:nvPr/>
        </p:nvSpPr>
        <p:spPr bwMode="auto">
          <a:xfrm flipV="1">
            <a:off x="7729538" y="3822700"/>
            <a:ext cx="134937" cy="104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58" name="Line 664"/>
          <p:cNvSpPr>
            <a:spLocks noChangeShapeType="1"/>
          </p:cNvSpPr>
          <p:nvPr/>
        </p:nvSpPr>
        <p:spPr bwMode="auto">
          <a:xfrm>
            <a:off x="6723063" y="2590800"/>
            <a:ext cx="509587" cy="3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59" name="Line 665"/>
          <p:cNvSpPr>
            <a:spLocks noChangeShapeType="1"/>
          </p:cNvSpPr>
          <p:nvPr/>
        </p:nvSpPr>
        <p:spPr bwMode="auto">
          <a:xfrm>
            <a:off x="7358063" y="4700588"/>
            <a:ext cx="390525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60" name="Line 666"/>
          <p:cNvSpPr>
            <a:spLocks noChangeShapeType="1"/>
          </p:cNvSpPr>
          <p:nvPr/>
        </p:nvSpPr>
        <p:spPr bwMode="auto">
          <a:xfrm flipV="1">
            <a:off x="6737350" y="4687888"/>
            <a:ext cx="322263" cy="1984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61" name="Line 667"/>
          <p:cNvSpPr>
            <a:spLocks noChangeShapeType="1"/>
          </p:cNvSpPr>
          <p:nvPr/>
        </p:nvSpPr>
        <p:spPr bwMode="auto">
          <a:xfrm flipV="1">
            <a:off x="6780213" y="4979988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62" name="Line 668"/>
          <p:cNvSpPr>
            <a:spLocks noChangeShapeType="1"/>
          </p:cNvSpPr>
          <p:nvPr/>
        </p:nvSpPr>
        <p:spPr bwMode="auto">
          <a:xfrm flipV="1">
            <a:off x="7577138" y="2495550"/>
            <a:ext cx="123825" cy="873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63" name="Line 669"/>
          <p:cNvSpPr>
            <a:spLocks noChangeShapeType="1"/>
          </p:cNvSpPr>
          <p:nvPr/>
        </p:nvSpPr>
        <p:spPr bwMode="auto">
          <a:xfrm>
            <a:off x="7405688" y="2668588"/>
            <a:ext cx="0" cy="825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64" name="Line 670"/>
          <p:cNvSpPr>
            <a:spLocks noChangeShapeType="1"/>
          </p:cNvSpPr>
          <p:nvPr/>
        </p:nvSpPr>
        <p:spPr bwMode="auto">
          <a:xfrm flipV="1">
            <a:off x="7580313" y="2562225"/>
            <a:ext cx="263525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65" name="Line 671"/>
          <p:cNvSpPr>
            <a:spLocks noChangeShapeType="1"/>
          </p:cNvSpPr>
          <p:nvPr/>
        </p:nvSpPr>
        <p:spPr bwMode="auto">
          <a:xfrm>
            <a:off x="7942263" y="2563813"/>
            <a:ext cx="0" cy="196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66" name="Line 672"/>
          <p:cNvSpPr>
            <a:spLocks noChangeShapeType="1"/>
          </p:cNvSpPr>
          <p:nvPr/>
        </p:nvSpPr>
        <p:spPr bwMode="auto">
          <a:xfrm>
            <a:off x="7596188" y="2870200"/>
            <a:ext cx="1889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67" name="Line 673"/>
          <p:cNvSpPr>
            <a:spLocks noChangeShapeType="1"/>
          </p:cNvSpPr>
          <p:nvPr/>
        </p:nvSpPr>
        <p:spPr bwMode="auto">
          <a:xfrm>
            <a:off x="8150225" y="2860675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68" name="Line 674"/>
          <p:cNvSpPr>
            <a:spLocks noChangeShapeType="1"/>
          </p:cNvSpPr>
          <p:nvPr/>
        </p:nvSpPr>
        <p:spPr bwMode="auto">
          <a:xfrm flipH="1">
            <a:off x="7299325" y="2936875"/>
            <a:ext cx="98425" cy="704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69" name="Line 675"/>
          <p:cNvSpPr>
            <a:spLocks noChangeShapeType="1"/>
          </p:cNvSpPr>
          <p:nvPr/>
        </p:nvSpPr>
        <p:spPr bwMode="auto">
          <a:xfrm flipH="1">
            <a:off x="7888288" y="2936875"/>
            <a:ext cx="111125" cy="727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70" name="Line 676"/>
          <p:cNvSpPr>
            <a:spLocks noChangeShapeType="1"/>
          </p:cNvSpPr>
          <p:nvPr/>
        </p:nvSpPr>
        <p:spPr bwMode="auto">
          <a:xfrm flipV="1">
            <a:off x="7272338" y="4078288"/>
            <a:ext cx="227012" cy="4365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71" name="Line 677"/>
          <p:cNvSpPr>
            <a:spLocks noChangeShapeType="1"/>
          </p:cNvSpPr>
          <p:nvPr/>
        </p:nvSpPr>
        <p:spPr bwMode="auto">
          <a:xfrm>
            <a:off x="8345488" y="2859088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5572" name="Group 678"/>
          <p:cNvGrpSpPr>
            <a:grpSpLocks/>
          </p:cNvGrpSpPr>
          <p:nvPr/>
        </p:nvGrpSpPr>
        <p:grpSpPr bwMode="auto">
          <a:xfrm>
            <a:off x="6053138" y="1846263"/>
            <a:ext cx="468312" cy="620712"/>
            <a:chOff x="1653" y="3023"/>
            <a:chExt cx="622" cy="911"/>
          </a:xfrm>
        </p:grpSpPr>
        <p:sp>
          <p:nvSpPr>
            <p:cNvPr id="66096" name="Line 270"/>
            <p:cNvSpPr>
              <a:spLocks noChangeShapeType="1"/>
            </p:cNvSpPr>
            <p:nvPr/>
          </p:nvSpPr>
          <p:spPr bwMode="auto">
            <a:xfrm flipH="1">
              <a:off x="1766" y="3287"/>
              <a:ext cx="188" cy="586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097" name="Line 271"/>
            <p:cNvSpPr>
              <a:spLocks noChangeShapeType="1"/>
            </p:cNvSpPr>
            <p:nvPr/>
          </p:nvSpPr>
          <p:spPr bwMode="auto">
            <a:xfrm>
              <a:off x="1954" y="3287"/>
              <a:ext cx="188" cy="58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098" name="Line 272"/>
            <p:cNvSpPr>
              <a:spLocks noChangeShapeType="1"/>
            </p:cNvSpPr>
            <p:nvPr/>
          </p:nvSpPr>
          <p:spPr bwMode="auto">
            <a:xfrm>
              <a:off x="1766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099" name="Line 273"/>
            <p:cNvSpPr>
              <a:spLocks noChangeShapeType="1"/>
            </p:cNvSpPr>
            <p:nvPr/>
          </p:nvSpPr>
          <p:spPr bwMode="auto">
            <a:xfrm flipH="1">
              <a:off x="1954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100" name="Line 274"/>
            <p:cNvSpPr>
              <a:spLocks noChangeShapeType="1"/>
            </p:cNvSpPr>
            <p:nvPr/>
          </p:nvSpPr>
          <p:spPr bwMode="auto">
            <a:xfrm>
              <a:off x="1954" y="3300"/>
              <a:ext cx="0" cy="63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101" name="Line 275"/>
            <p:cNvSpPr>
              <a:spLocks noChangeShapeType="1"/>
            </p:cNvSpPr>
            <p:nvPr/>
          </p:nvSpPr>
          <p:spPr bwMode="auto">
            <a:xfrm flipV="1">
              <a:off x="1766" y="3810"/>
              <a:ext cx="188" cy="6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102" name="Line 276"/>
            <p:cNvSpPr>
              <a:spLocks noChangeShapeType="1"/>
            </p:cNvSpPr>
            <p:nvPr/>
          </p:nvSpPr>
          <p:spPr bwMode="auto">
            <a:xfrm flipH="1" flipV="1">
              <a:off x="1954" y="3810"/>
              <a:ext cx="188" cy="6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103" name="Line 277"/>
            <p:cNvSpPr>
              <a:spLocks noChangeShapeType="1"/>
            </p:cNvSpPr>
            <p:nvPr/>
          </p:nvSpPr>
          <p:spPr bwMode="auto">
            <a:xfrm>
              <a:off x="1846" y="3618"/>
              <a:ext cx="108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104" name="Line 278"/>
            <p:cNvSpPr>
              <a:spLocks noChangeShapeType="1"/>
            </p:cNvSpPr>
            <p:nvPr/>
          </p:nvSpPr>
          <p:spPr bwMode="auto">
            <a:xfrm flipV="1">
              <a:off x="1954" y="3618"/>
              <a:ext cx="114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105" name="Line 279"/>
            <p:cNvSpPr>
              <a:spLocks noChangeShapeType="1"/>
            </p:cNvSpPr>
            <p:nvPr/>
          </p:nvSpPr>
          <p:spPr bwMode="auto">
            <a:xfrm>
              <a:off x="1810" y="3704"/>
              <a:ext cx="139" cy="65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106" name="Line 280"/>
            <p:cNvSpPr>
              <a:spLocks noChangeShapeType="1"/>
            </p:cNvSpPr>
            <p:nvPr/>
          </p:nvSpPr>
          <p:spPr bwMode="auto">
            <a:xfrm flipV="1">
              <a:off x="1954" y="3717"/>
              <a:ext cx="140" cy="57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107" name="Line 281"/>
            <p:cNvSpPr>
              <a:spLocks noChangeShapeType="1"/>
            </p:cNvSpPr>
            <p:nvPr/>
          </p:nvSpPr>
          <p:spPr bwMode="auto">
            <a:xfrm flipV="1">
              <a:off x="1954" y="3530"/>
              <a:ext cx="72" cy="2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108" name="Line 282"/>
            <p:cNvSpPr>
              <a:spLocks noChangeShapeType="1"/>
            </p:cNvSpPr>
            <p:nvPr/>
          </p:nvSpPr>
          <p:spPr bwMode="auto">
            <a:xfrm flipV="1">
              <a:off x="1954" y="3409"/>
              <a:ext cx="45" cy="1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109" name="Line 283"/>
            <p:cNvSpPr>
              <a:spLocks noChangeShapeType="1"/>
            </p:cNvSpPr>
            <p:nvPr/>
          </p:nvSpPr>
          <p:spPr bwMode="auto">
            <a:xfrm>
              <a:off x="1873" y="3522"/>
              <a:ext cx="87" cy="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110" name="Line 284"/>
            <p:cNvSpPr>
              <a:spLocks noChangeShapeType="1"/>
            </p:cNvSpPr>
            <p:nvPr/>
          </p:nvSpPr>
          <p:spPr bwMode="auto">
            <a:xfrm>
              <a:off x="1912" y="3404"/>
              <a:ext cx="50" cy="31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111" name="Oval 694"/>
            <p:cNvSpPr>
              <a:spLocks noChangeArrowheads="1"/>
            </p:cNvSpPr>
            <p:nvPr/>
          </p:nvSpPr>
          <p:spPr bwMode="auto">
            <a:xfrm>
              <a:off x="1921" y="3233"/>
              <a:ext cx="63" cy="68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66112" name="Picture 695" descr="cell_tower_radiation_gra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" y="3023"/>
              <a:ext cx="622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5573" name="Group 696"/>
          <p:cNvGrpSpPr>
            <a:grpSpLocks/>
          </p:cNvGrpSpPr>
          <p:nvPr/>
        </p:nvGrpSpPr>
        <p:grpSpPr bwMode="auto">
          <a:xfrm>
            <a:off x="6289675" y="2406650"/>
            <a:ext cx="454025" cy="254000"/>
            <a:chOff x="3843" y="1516"/>
            <a:chExt cx="286" cy="160"/>
          </a:xfrm>
        </p:grpSpPr>
        <p:sp>
          <p:nvSpPr>
            <p:cNvPr id="66087" name="Line 697"/>
            <p:cNvSpPr>
              <a:spLocks noChangeShapeType="1"/>
            </p:cNvSpPr>
            <p:nvPr/>
          </p:nvSpPr>
          <p:spPr bwMode="auto">
            <a:xfrm>
              <a:off x="3843" y="1516"/>
              <a:ext cx="96" cy="6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088" name="Oval 407"/>
            <p:cNvSpPr>
              <a:spLocks noChangeArrowheads="1"/>
            </p:cNvSpPr>
            <p:nvPr/>
          </p:nvSpPr>
          <p:spPr bwMode="auto">
            <a:xfrm>
              <a:off x="3884" y="1616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66089" name="Rectangle 410"/>
            <p:cNvSpPr>
              <a:spLocks noChangeArrowheads="1"/>
            </p:cNvSpPr>
            <p:nvPr/>
          </p:nvSpPr>
          <p:spPr bwMode="auto">
            <a:xfrm>
              <a:off x="3884" y="1610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66090" name="Oval 411"/>
            <p:cNvSpPr>
              <a:spLocks noChangeArrowheads="1"/>
            </p:cNvSpPr>
            <p:nvPr/>
          </p:nvSpPr>
          <p:spPr bwMode="auto">
            <a:xfrm>
              <a:off x="3883" y="1569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66091" name="Group 701"/>
            <p:cNvGrpSpPr>
              <a:grpSpLocks/>
            </p:cNvGrpSpPr>
            <p:nvPr/>
          </p:nvGrpSpPr>
          <p:grpSpPr bwMode="auto">
            <a:xfrm>
              <a:off x="3932" y="1587"/>
              <a:ext cx="138" cy="33"/>
              <a:chOff x="2468" y="1332"/>
              <a:chExt cx="310" cy="60"/>
            </a:xfrm>
          </p:grpSpPr>
          <p:sp>
            <p:nvSpPr>
              <p:cNvPr id="66094" name="Freeform 7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095" name="Freeform 7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092" name="Line 704"/>
            <p:cNvSpPr>
              <a:spLocks noChangeShapeType="1"/>
            </p:cNvSpPr>
            <p:nvPr/>
          </p:nvSpPr>
          <p:spPr bwMode="auto">
            <a:xfrm>
              <a:off x="3884" y="1602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093" name="Line 705"/>
            <p:cNvSpPr>
              <a:spLocks noChangeShapeType="1"/>
            </p:cNvSpPr>
            <p:nvPr/>
          </p:nvSpPr>
          <p:spPr bwMode="auto">
            <a:xfrm>
              <a:off x="4127" y="1604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574" name="Group 706"/>
          <p:cNvGrpSpPr>
            <a:grpSpLocks/>
          </p:cNvGrpSpPr>
          <p:nvPr/>
        </p:nvGrpSpPr>
        <p:grpSpPr bwMode="auto">
          <a:xfrm>
            <a:off x="7202488" y="2493963"/>
            <a:ext cx="390525" cy="174625"/>
            <a:chOff x="4334" y="1470"/>
            <a:chExt cx="246" cy="107"/>
          </a:xfrm>
        </p:grpSpPr>
        <p:sp>
          <p:nvSpPr>
            <p:cNvPr id="66079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66080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66081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66082" name="Group 71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66085" name="Freeform 71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086" name="Freeform 71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083" name="Line 71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084" name="Line 71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575" name="Group 715"/>
          <p:cNvGrpSpPr>
            <a:grpSpLocks/>
          </p:cNvGrpSpPr>
          <p:nvPr/>
        </p:nvGrpSpPr>
        <p:grpSpPr bwMode="auto">
          <a:xfrm>
            <a:off x="7213600" y="2757488"/>
            <a:ext cx="390525" cy="174625"/>
            <a:chOff x="4334" y="1470"/>
            <a:chExt cx="246" cy="107"/>
          </a:xfrm>
        </p:grpSpPr>
        <p:sp>
          <p:nvSpPr>
            <p:cNvPr id="66071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66072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66073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66074" name="Group 71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66077" name="Freeform 7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078" name="Freeform 7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075" name="Line 72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076" name="Line 72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576" name="Group 724"/>
          <p:cNvGrpSpPr>
            <a:grpSpLocks/>
          </p:cNvGrpSpPr>
          <p:nvPr/>
        </p:nvGrpSpPr>
        <p:grpSpPr bwMode="auto">
          <a:xfrm>
            <a:off x="7762875" y="2759075"/>
            <a:ext cx="390525" cy="174625"/>
            <a:chOff x="4334" y="1470"/>
            <a:chExt cx="246" cy="107"/>
          </a:xfrm>
        </p:grpSpPr>
        <p:sp>
          <p:nvSpPr>
            <p:cNvPr id="66063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66064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66065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66066" name="Group 72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66069" name="Freeform 7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070" name="Freeform 7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067" name="Line 73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068" name="Line 73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577" name="Group 733"/>
          <p:cNvGrpSpPr>
            <a:grpSpLocks/>
          </p:cNvGrpSpPr>
          <p:nvPr/>
        </p:nvGrpSpPr>
        <p:grpSpPr bwMode="auto">
          <a:xfrm>
            <a:off x="7689850" y="2393950"/>
            <a:ext cx="390525" cy="174625"/>
            <a:chOff x="4334" y="1470"/>
            <a:chExt cx="246" cy="107"/>
          </a:xfrm>
        </p:grpSpPr>
        <p:sp>
          <p:nvSpPr>
            <p:cNvPr id="66055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66056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66057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66058" name="Group 73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66061" name="Freeform 7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062" name="Freeform 7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059" name="Line 74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060" name="Line 741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578" name="Group 742"/>
          <p:cNvGrpSpPr>
            <a:grpSpLocks/>
          </p:cNvGrpSpPr>
          <p:nvPr/>
        </p:nvGrpSpPr>
        <p:grpSpPr bwMode="auto">
          <a:xfrm>
            <a:off x="7737475" y="3644900"/>
            <a:ext cx="492125" cy="206375"/>
            <a:chOff x="4334" y="1470"/>
            <a:chExt cx="246" cy="107"/>
          </a:xfrm>
        </p:grpSpPr>
        <p:sp>
          <p:nvSpPr>
            <p:cNvPr id="66047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66048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66049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66050" name="Group 74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66053" name="Freeform 7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054" name="Freeform 7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051" name="Line 74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052" name="Line 75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5579" name="Line 751"/>
          <p:cNvSpPr>
            <a:spLocks noChangeShapeType="1"/>
          </p:cNvSpPr>
          <p:nvPr/>
        </p:nvSpPr>
        <p:spPr bwMode="auto">
          <a:xfrm>
            <a:off x="6427788" y="3743325"/>
            <a:ext cx="67945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5580" name="Group 752"/>
          <p:cNvGrpSpPr>
            <a:grpSpLocks/>
          </p:cNvGrpSpPr>
          <p:nvPr/>
        </p:nvGrpSpPr>
        <p:grpSpPr bwMode="auto">
          <a:xfrm>
            <a:off x="7086600" y="3632200"/>
            <a:ext cx="492125" cy="206375"/>
            <a:chOff x="4334" y="1470"/>
            <a:chExt cx="246" cy="107"/>
          </a:xfrm>
        </p:grpSpPr>
        <p:sp>
          <p:nvSpPr>
            <p:cNvPr id="66039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66040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66041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66042" name="Group 75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66045" name="Freeform 75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046" name="Freeform 75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043" name="Line 75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044" name="Line 76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581" name="Group 761"/>
          <p:cNvGrpSpPr>
            <a:grpSpLocks/>
          </p:cNvGrpSpPr>
          <p:nvPr/>
        </p:nvGrpSpPr>
        <p:grpSpPr bwMode="auto">
          <a:xfrm>
            <a:off x="7591425" y="4806950"/>
            <a:ext cx="622300" cy="244475"/>
            <a:chOff x="4334" y="1470"/>
            <a:chExt cx="246" cy="107"/>
          </a:xfrm>
        </p:grpSpPr>
        <p:sp>
          <p:nvSpPr>
            <p:cNvPr id="66031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66032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66033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66034" name="Group 76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66037" name="Freeform 7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038" name="Freeform 7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035" name="Line 76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036" name="Line 76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582" name="Group 770"/>
          <p:cNvGrpSpPr>
            <a:grpSpLocks/>
          </p:cNvGrpSpPr>
          <p:nvPr/>
        </p:nvGrpSpPr>
        <p:grpSpPr bwMode="auto">
          <a:xfrm>
            <a:off x="6965950" y="4508500"/>
            <a:ext cx="622300" cy="244475"/>
            <a:chOff x="4334" y="1470"/>
            <a:chExt cx="246" cy="107"/>
          </a:xfrm>
        </p:grpSpPr>
        <p:sp>
          <p:nvSpPr>
            <p:cNvPr id="66023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66024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66025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66026" name="Group 77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66029" name="Freeform 7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030" name="Freeform 7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027" name="Line 77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028" name="Line 77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583" name="Group 779"/>
          <p:cNvGrpSpPr>
            <a:grpSpLocks/>
          </p:cNvGrpSpPr>
          <p:nvPr/>
        </p:nvGrpSpPr>
        <p:grpSpPr bwMode="auto">
          <a:xfrm>
            <a:off x="6242050" y="4851400"/>
            <a:ext cx="622300" cy="244475"/>
            <a:chOff x="4334" y="1470"/>
            <a:chExt cx="246" cy="107"/>
          </a:xfrm>
        </p:grpSpPr>
        <p:sp>
          <p:nvSpPr>
            <p:cNvPr id="66015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66016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66017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66018" name="Group 78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66021" name="Freeform 7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022" name="Freeform 7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019" name="Line 78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020" name="Line 78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584" name="Group 788"/>
          <p:cNvGrpSpPr>
            <a:grpSpLocks/>
          </p:cNvGrpSpPr>
          <p:nvPr/>
        </p:nvGrpSpPr>
        <p:grpSpPr bwMode="auto">
          <a:xfrm>
            <a:off x="6051550" y="3644900"/>
            <a:ext cx="390525" cy="171450"/>
            <a:chOff x="4334" y="1470"/>
            <a:chExt cx="246" cy="107"/>
          </a:xfrm>
        </p:grpSpPr>
        <p:sp>
          <p:nvSpPr>
            <p:cNvPr id="66007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66008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66009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66010" name="Group 79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66013" name="Freeform 79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014" name="Freeform 79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011" name="Line 79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012" name="Line 79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585" name="Group 797"/>
          <p:cNvGrpSpPr>
            <a:grpSpLocks/>
          </p:cNvGrpSpPr>
          <p:nvPr/>
        </p:nvGrpSpPr>
        <p:grpSpPr bwMode="auto">
          <a:xfrm>
            <a:off x="7161213" y="5005388"/>
            <a:ext cx="446087" cy="422275"/>
            <a:chOff x="5072" y="3611"/>
            <a:chExt cx="459" cy="380"/>
          </a:xfrm>
        </p:grpSpPr>
        <p:grpSp>
          <p:nvGrpSpPr>
            <p:cNvPr id="65993" name="Group 798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65995" name="Freeform 799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996" name="Freeform 800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997" name="Freeform 801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998" name="Freeform 802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999" name="Freeform 803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000" name="Freeform 804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001" name="Freeform 805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002" name="Freeform 806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003" name="Freeform 807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004" name="Freeform 808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005" name="Freeform 809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006" name="Freeform 810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5994" name="Picture 811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5586" name="Group 812"/>
          <p:cNvGrpSpPr>
            <a:grpSpLocks/>
          </p:cNvGrpSpPr>
          <p:nvPr/>
        </p:nvGrpSpPr>
        <p:grpSpPr bwMode="auto">
          <a:xfrm>
            <a:off x="5638800" y="3509963"/>
            <a:ext cx="398463" cy="358775"/>
            <a:chOff x="5072" y="3611"/>
            <a:chExt cx="459" cy="380"/>
          </a:xfrm>
        </p:grpSpPr>
        <p:grpSp>
          <p:nvGrpSpPr>
            <p:cNvPr id="65979" name="Group 813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65981" name="Freeform 814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982" name="Freeform 815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983" name="Freeform 816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984" name="Freeform 817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985" name="Freeform 818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986" name="Freeform 819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987" name="Freeform 820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988" name="Freeform 821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989" name="Freeform 822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990" name="Freeform 823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991" name="Freeform 824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992" name="Freeform 825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5980" name="Picture 826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5587" name="Line 827"/>
          <p:cNvSpPr>
            <a:spLocks noChangeShapeType="1"/>
          </p:cNvSpPr>
          <p:nvPr/>
        </p:nvSpPr>
        <p:spPr bwMode="auto">
          <a:xfrm rot="5400000" flipV="1">
            <a:off x="7991475" y="544036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5588" name="Group 828"/>
          <p:cNvGrpSpPr>
            <a:grpSpLocks/>
          </p:cNvGrpSpPr>
          <p:nvPr/>
        </p:nvGrpSpPr>
        <p:grpSpPr bwMode="auto">
          <a:xfrm>
            <a:off x="5254625" y="2038350"/>
            <a:ext cx="504825" cy="401638"/>
            <a:chOff x="2896" y="396"/>
            <a:chExt cx="1848" cy="1887"/>
          </a:xfrm>
        </p:grpSpPr>
        <p:pic>
          <p:nvPicPr>
            <p:cNvPr id="65956" name="Picture 829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957" name="Freeform 830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65958" name="Picture 831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959" name="Freeform 832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60" name="Freeform 833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61" name="Freeform 834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62" name="Freeform 835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63" name="Freeform 836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64" name="Freeform 837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65" name="Freeform 838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66" name="Freeform 839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67" name="Freeform 840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68" name="Freeform 841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69" name="Freeform 842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70" name="Freeform 843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71" name="Freeform 844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72" name="Freeform 845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973" name="Freeform 846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74" name="Freeform 847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75" name="Freeform 848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76" name="Freeform 849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77" name="Freeform 850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65978" name="Picture 851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5589" name="Group 852"/>
          <p:cNvGrpSpPr>
            <a:grpSpLocks/>
          </p:cNvGrpSpPr>
          <p:nvPr/>
        </p:nvGrpSpPr>
        <p:grpSpPr bwMode="auto">
          <a:xfrm>
            <a:off x="5537200" y="3054350"/>
            <a:ext cx="504825" cy="401638"/>
            <a:chOff x="2896" y="396"/>
            <a:chExt cx="1848" cy="1887"/>
          </a:xfrm>
        </p:grpSpPr>
        <p:pic>
          <p:nvPicPr>
            <p:cNvPr id="65933" name="Picture 853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934" name="Freeform 854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65935" name="Picture 855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936" name="Freeform 856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37" name="Freeform 857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38" name="Freeform 858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39" name="Freeform 859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40" name="Freeform 860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41" name="Freeform 861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42" name="Freeform 862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43" name="Freeform 863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44" name="Freeform 864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45" name="Freeform 865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46" name="Freeform 866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47" name="Freeform 867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48" name="Freeform 868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49" name="Freeform 869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950" name="Freeform 870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51" name="Freeform 871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52" name="Freeform 872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53" name="Freeform 873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54" name="Freeform 874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65955" name="Picture 875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5590" name="Group 876"/>
          <p:cNvGrpSpPr>
            <a:grpSpLocks/>
          </p:cNvGrpSpPr>
          <p:nvPr/>
        </p:nvGrpSpPr>
        <p:grpSpPr bwMode="auto">
          <a:xfrm>
            <a:off x="6959600" y="5495925"/>
            <a:ext cx="504825" cy="401638"/>
            <a:chOff x="2896" y="396"/>
            <a:chExt cx="1848" cy="1887"/>
          </a:xfrm>
        </p:grpSpPr>
        <p:pic>
          <p:nvPicPr>
            <p:cNvPr id="65910" name="Picture 877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911" name="Freeform 878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65912" name="Picture 879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913" name="Freeform 880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14" name="Freeform 881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15" name="Freeform 882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16" name="Freeform 883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17" name="Freeform 884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18" name="Freeform 885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19" name="Freeform 886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20" name="Freeform 887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21" name="Freeform 888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22" name="Freeform 889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23" name="Freeform 890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24" name="Freeform 891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25" name="Freeform 892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26" name="Freeform 893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927" name="Freeform 894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28" name="Freeform 895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29" name="Freeform 896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30" name="Freeform 897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31" name="Freeform 898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65932" name="Picture 899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5591" name="Group 900"/>
          <p:cNvGrpSpPr>
            <a:grpSpLocks/>
          </p:cNvGrpSpPr>
          <p:nvPr/>
        </p:nvGrpSpPr>
        <p:grpSpPr bwMode="auto">
          <a:xfrm>
            <a:off x="7378700" y="5524500"/>
            <a:ext cx="504825" cy="401638"/>
            <a:chOff x="2896" y="396"/>
            <a:chExt cx="1848" cy="1887"/>
          </a:xfrm>
        </p:grpSpPr>
        <p:pic>
          <p:nvPicPr>
            <p:cNvPr id="65887" name="Picture 901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888" name="Freeform 902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65889" name="Picture 903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890" name="Freeform 904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891" name="Freeform 905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892" name="Freeform 906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893" name="Freeform 907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894" name="Freeform 908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895" name="Freeform 909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896" name="Freeform 910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897" name="Freeform 911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898" name="Freeform 912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899" name="Freeform 913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00" name="Freeform 914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01" name="Freeform 915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02" name="Freeform 916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03" name="Freeform 917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904" name="Freeform 918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05" name="Freeform 919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06" name="Freeform 920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07" name="Freeform 921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08" name="Freeform 922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65909" name="Picture 923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5592" name="Group 924"/>
          <p:cNvGrpSpPr>
            <a:grpSpLocks/>
          </p:cNvGrpSpPr>
          <p:nvPr/>
        </p:nvGrpSpPr>
        <p:grpSpPr bwMode="auto">
          <a:xfrm>
            <a:off x="5349875" y="1590675"/>
            <a:ext cx="617538" cy="387350"/>
            <a:chOff x="2920" y="972"/>
            <a:chExt cx="389" cy="244"/>
          </a:xfrm>
        </p:grpSpPr>
        <p:grpSp>
          <p:nvGrpSpPr>
            <p:cNvPr id="65875" name="Group 925"/>
            <p:cNvGrpSpPr>
              <a:grpSpLocks/>
            </p:cNvGrpSpPr>
            <p:nvPr/>
          </p:nvGrpSpPr>
          <p:grpSpPr bwMode="auto">
            <a:xfrm>
              <a:off x="3085" y="1027"/>
              <a:ext cx="102" cy="189"/>
              <a:chOff x="3436" y="1504"/>
              <a:chExt cx="393" cy="942"/>
            </a:xfrm>
          </p:grpSpPr>
          <p:pic>
            <p:nvPicPr>
              <p:cNvPr id="65877" name="Picture 926" descr="iphone_stylized_smal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6" y="1504"/>
                <a:ext cx="393" cy="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5878" name="Freeform 927"/>
              <p:cNvSpPr>
                <a:spLocks/>
              </p:cNvSpPr>
              <p:nvPr/>
            </p:nvSpPr>
            <p:spPr bwMode="auto">
              <a:xfrm>
                <a:off x="3484" y="1523"/>
                <a:ext cx="339" cy="906"/>
              </a:xfrm>
              <a:custGeom>
                <a:avLst/>
                <a:gdLst>
                  <a:gd name="T0" fmla="*/ 6 w 339"/>
                  <a:gd name="T1" fmla="*/ 31 h 906"/>
                  <a:gd name="T2" fmla="*/ 38 w 339"/>
                  <a:gd name="T3" fmla="*/ 0 h 906"/>
                  <a:gd name="T4" fmla="*/ 323 w 339"/>
                  <a:gd name="T5" fmla="*/ 45 h 906"/>
                  <a:gd name="T6" fmla="*/ 338 w 339"/>
                  <a:gd name="T7" fmla="*/ 85 h 906"/>
                  <a:gd name="T8" fmla="*/ 339 w 339"/>
                  <a:gd name="T9" fmla="*/ 813 h 906"/>
                  <a:gd name="T10" fmla="*/ 312 w 339"/>
                  <a:gd name="T11" fmla="*/ 865 h 906"/>
                  <a:gd name="T12" fmla="*/ 29 w 339"/>
                  <a:gd name="T13" fmla="*/ 906 h 906"/>
                  <a:gd name="T14" fmla="*/ 0 w 339"/>
                  <a:gd name="T15" fmla="*/ 876 h 906"/>
                  <a:gd name="T16" fmla="*/ 6 w 339"/>
                  <a:gd name="T17" fmla="*/ 31 h 9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9"/>
                  <a:gd name="T28" fmla="*/ 0 h 906"/>
                  <a:gd name="T29" fmla="*/ 339 w 339"/>
                  <a:gd name="T30" fmla="*/ 906 h 9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9" h="906">
                    <a:moveTo>
                      <a:pt x="6" y="31"/>
                    </a:moveTo>
                    <a:lnTo>
                      <a:pt x="38" y="0"/>
                    </a:lnTo>
                    <a:lnTo>
                      <a:pt x="323" y="45"/>
                    </a:lnTo>
                    <a:lnTo>
                      <a:pt x="338" y="85"/>
                    </a:lnTo>
                    <a:lnTo>
                      <a:pt x="339" y="813"/>
                    </a:lnTo>
                    <a:lnTo>
                      <a:pt x="312" y="865"/>
                    </a:lnTo>
                    <a:lnTo>
                      <a:pt x="29" y="906"/>
                    </a:lnTo>
                    <a:lnTo>
                      <a:pt x="0" y="876"/>
                    </a:lnTo>
                    <a:lnTo>
                      <a:pt x="6" y="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2001"/>
                    </a:srgbClr>
                  </a:gs>
                  <a:gs pos="100000">
                    <a:srgbClr val="666666">
                      <a:alpha val="82001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5879" name="Group 928"/>
              <p:cNvGrpSpPr>
                <a:grpSpLocks/>
              </p:cNvGrpSpPr>
              <p:nvPr/>
            </p:nvGrpSpPr>
            <p:grpSpPr bwMode="auto">
              <a:xfrm>
                <a:off x="3511" y="1689"/>
                <a:ext cx="289" cy="576"/>
                <a:chOff x="3511" y="1689"/>
                <a:chExt cx="289" cy="576"/>
              </a:xfrm>
            </p:grpSpPr>
            <p:sp>
              <p:nvSpPr>
                <p:cNvPr id="65880" name="Freeform 929"/>
                <p:cNvSpPr>
                  <a:spLocks/>
                </p:cNvSpPr>
                <p:nvPr/>
              </p:nvSpPr>
              <p:spPr bwMode="auto">
                <a:xfrm>
                  <a:off x="3519" y="2175"/>
                  <a:ext cx="66" cy="90"/>
                </a:xfrm>
                <a:custGeom>
                  <a:avLst/>
                  <a:gdLst>
                    <a:gd name="T0" fmla="*/ 0 w 66"/>
                    <a:gd name="T1" fmla="*/ 5 h 90"/>
                    <a:gd name="T2" fmla="*/ 66 w 66"/>
                    <a:gd name="T3" fmla="*/ 0 h 90"/>
                    <a:gd name="T4" fmla="*/ 65 w 66"/>
                    <a:gd name="T5" fmla="*/ 80 h 90"/>
                    <a:gd name="T6" fmla="*/ 2 w 66"/>
                    <a:gd name="T7" fmla="*/ 90 h 90"/>
                    <a:gd name="T8" fmla="*/ 0 w 66"/>
                    <a:gd name="T9" fmla="*/ 5 h 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90"/>
                    <a:gd name="T17" fmla="*/ 66 w 66"/>
                    <a:gd name="T18" fmla="*/ 90 h 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90">
                      <a:moveTo>
                        <a:pt x="0" y="5"/>
                      </a:moveTo>
                      <a:lnTo>
                        <a:pt x="66" y="0"/>
                      </a:lnTo>
                      <a:lnTo>
                        <a:pt x="65" y="80"/>
                      </a:lnTo>
                      <a:lnTo>
                        <a:pt x="2" y="9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881" name="Freeform 930"/>
                <p:cNvSpPr>
                  <a:spLocks/>
                </p:cNvSpPr>
                <p:nvPr/>
              </p:nvSpPr>
              <p:spPr bwMode="auto">
                <a:xfrm>
                  <a:off x="3593" y="2166"/>
                  <a:ext cx="69" cy="89"/>
                </a:xfrm>
                <a:custGeom>
                  <a:avLst/>
                  <a:gdLst>
                    <a:gd name="T0" fmla="*/ 3 w 69"/>
                    <a:gd name="T1" fmla="*/ 8 h 89"/>
                    <a:gd name="T2" fmla="*/ 66 w 69"/>
                    <a:gd name="T3" fmla="*/ 0 h 89"/>
                    <a:gd name="T4" fmla="*/ 69 w 69"/>
                    <a:gd name="T5" fmla="*/ 80 h 89"/>
                    <a:gd name="T6" fmla="*/ 0 w 69"/>
                    <a:gd name="T7" fmla="*/ 89 h 89"/>
                    <a:gd name="T8" fmla="*/ 3 w 69"/>
                    <a:gd name="T9" fmla="*/ 8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9"/>
                    <a:gd name="T16" fmla="*/ 0 h 89"/>
                    <a:gd name="T17" fmla="*/ 69 w 69"/>
                    <a:gd name="T18" fmla="*/ 89 h 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9" h="89">
                      <a:moveTo>
                        <a:pt x="3" y="8"/>
                      </a:moveTo>
                      <a:lnTo>
                        <a:pt x="66" y="0"/>
                      </a:lnTo>
                      <a:lnTo>
                        <a:pt x="69" y="80"/>
                      </a:lnTo>
                      <a:lnTo>
                        <a:pt x="0" y="89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882" name="Freeform 931"/>
                <p:cNvSpPr>
                  <a:spLocks/>
                </p:cNvSpPr>
                <p:nvPr/>
              </p:nvSpPr>
              <p:spPr bwMode="auto">
                <a:xfrm>
                  <a:off x="3665" y="2162"/>
                  <a:ext cx="62" cy="82"/>
                </a:xfrm>
                <a:custGeom>
                  <a:avLst/>
                  <a:gdLst>
                    <a:gd name="T0" fmla="*/ 0 w 62"/>
                    <a:gd name="T1" fmla="*/ 6 h 82"/>
                    <a:gd name="T2" fmla="*/ 61 w 62"/>
                    <a:gd name="T3" fmla="*/ 0 h 82"/>
                    <a:gd name="T4" fmla="*/ 62 w 62"/>
                    <a:gd name="T5" fmla="*/ 75 h 82"/>
                    <a:gd name="T6" fmla="*/ 3 w 62"/>
                    <a:gd name="T7" fmla="*/ 82 h 82"/>
                    <a:gd name="T8" fmla="*/ 0 w 62"/>
                    <a:gd name="T9" fmla="*/ 6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82"/>
                    <a:gd name="T17" fmla="*/ 62 w 62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82">
                      <a:moveTo>
                        <a:pt x="0" y="6"/>
                      </a:moveTo>
                      <a:lnTo>
                        <a:pt x="61" y="0"/>
                      </a:lnTo>
                      <a:lnTo>
                        <a:pt x="62" y="75"/>
                      </a:lnTo>
                      <a:lnTo>
                        <a:pt x="3" y="8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883" name="Freeform 932"/>
                <p:cNvSpPr>
                  <a:spLocks/>
                </p:cNvSpPr>
                <p:nvPr/>
              </p:nvSpPr>
              <p:spPr bwMode="auto">
                <a:xfrm>
                  <a:off x="3734" y="2154"/>
                  <a:ext cx="66" cy="84"/>
                </a:xfrm>
                <a:custGeom>
                  <a:avLst/>
                  <a:gdLst>
                    <a:gd name="T0" fmla="*/ 1 w 66"/>
                    <a:gd name="T1" fmla="*/ 6 h 84"/>
                    <a:gd name="T2" fmla="*/ 66 w 66"/>
                    <a:gd name="T3" fmla="*/ 0 h 84"/>
                    <a:gd name="T4" fmla="*/ 63 w 66"/>
                    <a:gd name="T5" fmla="*/ 77 h 84"/>
                    <a:gd name="T6" fmla="*/ 0 w 66"/>
                    <a:gd name="T7" fmla="*/ 84 h 84"/>
                    <a:gd name="T8" fmla="*/ 1 w 66"/>
                    <a:gd name="T9" fmla="*/ 6 h 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84"/>
                    <a:gd name="T17" fmla="*/ 66 w 66"/>
                    <a:gd name="T18" fmla="*/ 84 h 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84">
                      <a:moveTo>
                        <a:pt x="1" y="6"/>
                      </a:moveTo>
                      <a:lnTo>
                        <a:pt x="66" y="0"/>
                      </a:lnTo>
                      <a:lnTo>
                        <a:pt x="63" y="77"/>
                      </a:lnTo>
                      <a:lnTo>
                        <a:pt x="0" y="84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884" name="Rectangle 933"/>
                <p:cNvSpPr>
                  <a:spLocks noChangeArrowheads="1"/>
                </p:cNvSpPr>
                <p:nvPr/>
              </p:nvSpPr>
              <p:spPr bwMode="auto">
                <a:xfrm>
                  <a:off x="3513" y="1688"/>
                  <a:ext cx="54" cy="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5885" name="Rectangle 934"/>
                <p:cNvSpPr>
                  <a:spLocks noChangeArrowheads="1"/>
                </p:cNvSpPr>
                <p:nvPr/>
              </p:nvSpPr>
              <p:spPr bwMode="auto">
                <a:xfrm>
                  <a:off x="3501" y="1738"/>
                  <a:ext cx="92" cy="5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5886" name="Freeform 935"/>
                <p:cNvSpPr>
                  <a:spLocks/>
                </p:cNvSpPr>
                <p:nvPr/>
              </p:nvSpPr>
              <p:spPr bwMode="auto">
                <a:xfrm>
                  <a:off x="3515" y="1794"/>
                  <a:ext cx="261" cy="204"/>
                </a:xfrm>
                <a:custGeom>
                  <a:avLst/>
                  <a:gdLst>
                    <a:gd name="T0" fmla="*/ 0 w 261"/>
                    <a:gd name="T1" fmla="*/ 0 h 204"/>
                    <a:gd name="T2" fmla="*/ 0 w 261"/>
                    <a:gd name="T3" fmla="*/ 204 h 204"/>
                    <a:gd name="T4" fmla="*/ 259 w 261"/>
                    <a:gd name="T5" fmla="*/ 201 h 204"/>
                    <a:gd name="T6" fmla="*/ 261 w 261"/>
                    <a:gd name="T7" fmla="*/ 12 h 204"/>
                    <a:gd name="T8" fmla="*/ 0 w 261"/>
                    <a:gd name="T9" fmla="*/ 0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1"/>
                    <a:gd name="T16" fmla="*/ 0 h 204"/>
                    <a:gd name="T17" fmla="*/ 261 w 261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1" h="204">
                      <a:moveTo>
                        <a:pt x="0" y="0"/>
                      </a:moveTo>
                      <a:lnTo>
                        <a:pt x="0" y="204"/>
                      </a:lnTo>
                      <a:lnTo>
                        <a:pt x="259" y="201"/>
                      </a:lnTo>
                      <a:lnTo>
                        <a:pt x="26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pic>
          <p:nvPicPr>
            <p:cNvPr id="65876" name="Picture 936" descr="grayed_radiati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972"/>
              <a:ext cx="389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5593" name="Picture 937" descr="car_graye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38" y="1670050"/>
            <a:ext cx="754062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594" name="Group 938"/>
          <p:cNvGrpSpPr>
            <a:grpSpLocks/>
          </p:cNvGrpSpPr>
          <p:nvPr/>
        </p:nvGrpSpPr>
        <p:grpSpPr bwMode="auto">
          <a:xfrm>
            <a:off x="5662613" y="4538663"/>
            <a:ext cx="463550" cy="398462"/>
            <a:chOff x="3987" y="-51"/>
            <a:chExt cx="1252" cy="983"/>
          </a:xfrm>
        </p:grpSpPr>
        <p:pic>
          <p:nvPicPr>
            <p:cNvPr id="65873" name="Picture 939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874" name="Freeform 940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4 w 714"/>
                <a:gd name="T1" fmla="*/ 1 h 714"/>
                <a:gd name="T2" fmla="*/ 9 w 714"/>
                <a:gd name="T3" fmla="*/ 0 h 714"/>
                <a:gd name="T4" fmla="*/ 7 w 714"/>
                <a:gd name="T5" fmla="*/ 1 h 714"/>
                <a:gd name="T6" fmla="*/ 0 w 714"/>
                <a:gd name="T7" fmla="*/ 1 h 714"/>
                <a:gd name="T8" fmla="*/ 4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595" name="Group 941"/>
          <p:cNvGrpSpPr>
            <a:grpSpLocks/>
          </p:cNvGrpSpPr>
          <p:nvPr/>
        </p:nvGrpSpPr>
        <p:grpSpPr bwMode="auto">
          <a:xfrm>
            <a:off x="5500688" y="4938713"/>
            <a:ext cx="463550" cy="398462"/>
            <a:chOff x="3987" y="-51"/>
            <a:chExt cx="1252" cy="983"/>
          </a:xfrm>
        </p:grpSpPr>
        <p:pic>
          <p:nvPicPr>
            <p:cNvPr id="65871" name="Picture 942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872" name="Freeform 943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4 w 714"/>
                <a:gd name="T1" fmla="*/ 1 h 714"/>
                <a:gd name="T2" fmla="*/ 9 w 714"/>
                <a:gd name="T3" fmla="*/ 0 h 714"/>
                <a:gd name="T4" fmla="*/ 7 w 714"/>
                <a:gd name="T5" fmla="*/ 1 h 714"/>
                <a:gd name="T6" fmla="*/ 0 w 714"/>
                <a:gd name="T7" fmla="*/ 1 h 714"/>
                <a:gd name="T8" fmla="*/ 4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596" name="Group 944"/>
          <p:cNvGrpSpPr>
            <a:grpSpLocks/>
          </p:cNvGrpSpPr>
          <p:nvPr/>
        </p:nvGrpSpPr>
        <p:grpSpPr bwMode="auto">
          <a:xfrm>
            <a:off x="5957888" y="5186363"/>
            <a:ext cx="463550" cy="398462"/>
            <a:chOff x="3987" y="-51"/>
            <a:chExt cx="1252" cy="983"/>
          </a:xfrm>
        </p:grpSpPr>
        <p:pic>
          <p:nvPicPr>
            <p:cNvPr id="65869" name="Picture 945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870" name="Freeform 946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4 w 714"/>
                <a:gd name="T1" fmla="*/ 1 h 714"/>
                <a:gd name="T2" fmla="*/ 9 w 714"/>
                <a:gd name="T3" fmla="*/ 0 h 714"/>
                <a:gd name="T4" fmla="*/ 7 w 714"/>
                <a:gd name="T5" fmla="*/ 1 h 714"/>
                <a:gd name="T6" fmla="*/ 0 w 714"/>
                <a:gd name="T7" fmla="*/ 1 h 714"/>
                <a:gd name="T8" fmla="*/ 4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597" name="Group 947"/>
          <p:cNvGrpSpPr>
            <a:grpSpLocks/>
          </p:cNvGrpSpPr>
          <p:nvPr/>
        </p:nvGrpSpPr>
        <p:grpSpPr bwMode="auto">
          <a:xfrm>
            <a:off x="6396038" y="5224463"/>
            <a:ext cx="463550" cy="398462"/>
            <a:chOff x="3987" y="-51"/>
            <a:chExt cx="1252" cy="983"/>
          </a:xfrm>
        </p:grpSpPr>
        <p:pic>
          <p:nvPicPr>
            <p:cNvPr id="65867" name="Picture 948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868" name="Freeform 949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4 w 714"/>
                <a:gd name="T1" fmla="*/ 1 h 714"/>
                <a:gd name="T2" fmla="*/ 9 w 714"/>
                <a:gd name="T3" fmla="*/ 0 h 714"/>
                <a:gd name="T4" fmla="*/ 7 w 714"/>
                <a:gd name="T5" fmla="*/ 1 h 714"/>
                <a:gd name="T6" fmla="*/ 0 w 714"/>
                <a:gd name="T7" fmla="*/ 1 h 714"/>
                <a:gd name="T8" fmla="*/ 4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598" name="Group 950"/>
          <p:cNvGrpSpPr>
            <a:grpSpLocks/>
          </p:cNvGrpSpPr>
          <p:nvPr/>
        </p:nvGrpSpPr>
        <p:grpSpPr bwMode="auto">
          <a:xfrm>
            <a:off x="8186738" y="5014913"/>
            <a:ext cx="249237" cy="555625"/>
            <a:chOff x="1115" y="2770"/>
            <a:chExt cx="589" cy="1034"/>
          </a:xfrm>
        </p:grpSpPr>
        <p:sp>
          <p:nvSpPr>
            <p:cNvPr id="65835" name="Freeform 951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836" name="Rectangle 952"/>
            <p:cNvSpPr>
              <a:spLocks noChangeArrowheads="1"/>
            </p:cNvSpPr>
            <p:nvPr/>
          </p:nvSpPr>
          <p:spPr bwMode="auto">
            <a:xfrm>
              <a:off x="1141" y="2770"/>
              <a:ext cx="435" cy="98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837" name="Freeform 953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838" name="Freeform 954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839" name="Rectangle 955"/>
            <p:cNvSpPr>
              <a:spLocks noChangeArrowheads="1"/>
            </p:cNvSpPr>
            <p:nvPr/>
          </p:nvSpPr>
          <p:spPr bwMode="auto">
            <a:xfrm>
              <a:off x="1145" y="2885"/>
              <a:ext cx="248" cy="1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5840" name="Group 956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65865" name="AutoShape 957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5866" name="AutoShape 958"/>
              <p:cNvSpPr>
                <a:spLocks noChangeArrowheads="1"/>
              </p:cNvSpPr>
              <p:nvPr/>
            </p:nvSpPr>
            <p:spPr bwMode="auto">
              <a:xfrm>
                <a:off x="623" y="2582"/>
                <a:ext cx="691" cy="10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5841" name="Rectangle 959"/>
            <p:cNvSpPr>
              <a:spLocks noChangeArrowheads="1"/>
            </p:cNvSpPr>
            <p:nvPr/>
          </p:nvSpPr>
          <p:spPr bwMode="auto">
            <a:xfrm>
              <a:off x="1149" y="3024"/>
              <a:ext cx="248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5842" name="Group 960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65863" name="AutoShape 961"/>
              <p:cNvSpPr>
                <a:spLocks noChangeArrowheads="1"/>
              </p:cNvSpPr>
              <p:nvPr/>
            </p:nvSpPr>
            <p:spPr bwMode="auto">
              <a:xfrm>
                <a:off x="615" y="2571"/>
                <a:ext cx="725" cy="13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5864" name="AutoShape 962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1" cy="10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5843" name="Rectangle 963"/>
            <p:cNvSpPr>
              <a:spLocks noChangeArrowheads="1"/>
            </p:cNvSpPr>
            <p:nvPr/>
          </p:nvSpPr>
          <p:spPr bwMode="auto">
            <a:xfrm>
              <a:off x="1149" y="3172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844" name="Rectangle 964"/>
            <p:cNvSpPr>
              <a:spLocks noChangeArrowheads="1"/>
            </p:cNvSpPr>
            <p:nvPr/>
          </p:nvSpPr>
          <p:spPr bwMode="auto">
            <a:xfrm>
              <a:off x="1153" y="3299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5845" name="Group 965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65861" name="AutoShape 966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5862" name="AutoShape 967"/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1" cy="10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5846" name="Freeform 968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5847" name="Group 969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65859" name="AutoShape 970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5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5860" name="AutoShape 971"/>
              <p:cNvSpPr>
                <a:spLocks noChangeArrowheads="1"/>
              </p:cNvSpPr>
              <p:nvPr/>
            </p:nvSpPr>
            <p:spPr bwMode="auto">
              <a:xfrm>
                <a:off x="624" y="2579"/>
                <a:ext cx="691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5848" name="Rectangle 972"/>
            <p:cNvSpPr>
              <a:spLocks noChangeArrowheads="1"/>
            </p:cNvSpPr>
            <p:nvPr/>
          </p:nvSpPr>
          <p:spPr bwMode="auto">
            <a:xfrm>
              <a:off x="1573" y="2770"/>
              <a:ext cx="30" cy="9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849" name="Freeform 973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850" name="Freeform 974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851" name="Oval 975"/>
            <p:cNvSpPr>
              <a:spLocks noChangeArrowheads="1"/>
            </p:cNvSpPr>
            <p:nvPr/>
          </p:nvSpPr>
          <p:spPr bwMode="auto">
            <a:xfrm>
              <a:off x="1685" y="3712"/>
              <a:ext cx="19" cy="41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852" name="Freeform 976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853" name="AutoShape 977"/>
            <p:cNvSpPr>
              <a:spLocks noChangeArrowheads="1"/>
            </p:cNvSpPr>
            <p:nvPr/>
          </p:nvSpPr>
          <p:spPr bwMode="auto">
            <a:xfrm>
              <a:off x="1115" y="3742"/>
              <a:ext cx="495" cy="6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854" name="AutoShape 978"/>
            <p:cNvSpPr>
              <a:spLocks noChangeArrowheads="1"/>
            </p:cNvSpPr>
            <p:nvPr/>
          </p:nvSpPr>
          <p:spPr bwMode="auto">
            <a:xfrm>
              <a:off x="1141" y="3754"/>
              <a:ext cx="443" cy="3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855" name="Oval 979"/>
            <p:cNvSpPr>
              <a:spLocks noChangeArrowheads="1"/>
            </p:cNvSpPr>
            <p:nvPr/>
          </p:nvSpPr>
          <p:spPr bwMode="auto">
            <a:xfrm>
              <a:off x="1183" y="3612"/>
              <a:ext cx="68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856" name="Oval 980"/>
            <p:cNvSpPr>
              <a:spLocks noChangeArrowheads="1"/>
            </p:cNvSpPr>
            <p:nvPr/>
          </p:nvSpPr>
          <p:spPr bwMode="auto">
            <a:xfrm>
              <a:off x="1258" y="3615"/>
              <a:ext cx="68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65857" name="Oval 981"/>
            <p:cNvSpPr>
              <a:spLocks noChangeArrowheads="1"/>
            </p:cNvSpPr>
            <p:nvPr/>
          </p:nvSpPr>
          <p:spPr bwMode="auto">
            <a:xfrm>
              <a:off x="1333" y="3612"/>
              <a:ext cx="64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858" name="Rectangle 982"/>
            <p:cNvSpPr>
              <a:spLocks noChangeArrowheads="1"/>
            </p:cNvSpPr>
            <p:nvPr/>
          </p:nvSpPr>
          <p:spPr bwMode="auto">
            <a:xfrm>
              <a:off x="1498" y="3376"/>
              <a:ext cx="34" cy="32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65599" name="Group 983"/>
          <p:cNvGrpSpPr>
            <a:grpSpLocks/>
          </p:cNvGrpSpPr>
          <p:nvPr/>
        </p:nvGrpSpPr>
        <p:grpSpPr bwMode="auto">
          <a:xfrm>
            <a:off x="7900988" y="5224463"/>
            <a:ext cx="230187" cy="498475"/>
            <a:chOff x="1115" y="2770"/>
            <a:chExt cx="589" cy="1034"/>
          </a:xfrm>
        </p:grpSpPr>
        <p:sp>
          <p:nvSpPr>
            <p:cNvPr id="65803" name="Freeform 984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804" name="Rectangle 985"/>
            <p:cNvSpPr>
              <a:spLocks noChangeArrowheads="1"/>
            </p:cNvSpPr>
            <p:nvPr/>
          </p:nvSpPr>
          <p:spPr bwMode="auto">
            <a:xfrm>
              <a:off x="1143" y="2770"/>
              <a:ext cx="431" cy="985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805" name="Freeform 986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806" name="Freeform 987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807" name="Rectangle 988"/>
            <p:cNvSpPr>
              <a:spLocks noChangeArrowheads="1"/>
            </p:cNvSpPr>
            <p:nvPr/>
          </p:nvSpPr>
          <p:spPr bwMode="auto">
            <a:xfrm>
              <a:off x="1143" y="2885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5808" name="Group 989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65833" name="AutoShape 990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4" cy="13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5834" name="AutoShape 991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699" cy="10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5809" name="Rectangle 992"/>
            <p:cNvSpPr>
              <a:spLocks noChangeArrowheads="1"/>
            </p:cNvSpPr>
            <p:nvPr/>
          </p:nvSpPr>
          <p:spPr bwMode="auto">
            <a:xfrm>
              <a:off x="1152" y="3024"/>
              <a:ext cx="244" cy="2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5810" name="Group 993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65831" name="AutoShape 994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2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5832" name="AutoShape 995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9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5811" name="Rectangle 996"/>
            <p:cNvSpPr>
              <a:spLocks noChangeArrowheads="1"/>
            </p:cNvSpPr>
            <p:nvPr/>
          </p:nvSpPr>
          <p:spPr bwMode="auto">
            <a:xfrm>
              <a:off x="1147" y="3172"/>
              <a:ext cx="244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812" name="Rectangle 997"/>
            <p:cNvSpPr>
              <a:spLocks noChangeArrowheads="1"/>
            </p:cNvSpPr>
            <p:nvPr/>
          </p:nvSpPr>
          <p:spPr bwMode="auto">
            <a:xfrm>
              <a:off x="1152" y="3300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5813" name="Group 998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65829" name="AutoShape 999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5830" name="AutoShape 1000"/>
              <p:cNvSpPr>
                <a:spLocks noChangeArrowheads="1"/>
              </p:cNvSpPr>
              <p:nvPr/>
            </p:nvSpPr>
            <p:spPr bwMode="auto">
              <a:xfrm>
                <a:off x="632" y="2582"/>
                <a:ext cx="699" cy="11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5814" name="Freeform 1001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5815" name="Group 1002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65827" name="AutoShape 1003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5828" name="AutoShape 1004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9" cy="10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5816" name="Rectangle 1005"/>
            <p:cNvSpPr>
              <a:spLocks noChangeArrowheads="1"/>
            </p:cNvSpPr>
            <p:nvPr/>
          </p:nvSpPr>
          <p:spPr bwMode="auto">
            <a:xfrm>
              <a:off x="1574" y="2770"/>
              <a:ext cx="28" cy="9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817" name="Freeform 1006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818" name="Freeform 1007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819" name="Oval 1008"/>
            <p:cNvSpPr>
              <a:spLocks noChangeArrowheads="1"/>
            </p:cNvSpPr>
            <p:nvPr/>
          </p:nvSpPr>
          <p:spPr bwMode="auto">
            <a:xfrm>
              <a:off x="1684" y="3712"/>
              <a:ext cx="20" cy="4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820" name="Freeform 1009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821" name="AutoShape 1010"/>
            <p:cNvSpPr>
              <a:spLocks noChangeArrowheads="1"/>
            </p:cNvSpPr>
            <p:nvPr/>
          </p:nvSpPr>
          <p:spPr bwMode="auto">
            <a:xfrm>
              <a:off x="1115" y="3741"/>
              <a:ext cx="496" cy="6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822" name="AutoShape 1011"/>
            <p:cNvSpPr>
              <a:spLocks noChangeArrowheads="1"/>
            </p:cNvSpPr>
            <p:nvPr/>
          </p:nvSpPr>
          <p:spPr bwMode="auto">
            <a:xfrm>
              <a:off x="1143" y="3755"/>
              <a:ext cx="443" cy="3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823" name="Oval 1012"/>
            <p:cNvSpPr>
              <a:spLocks noChangeArrowheads="1"/>
            </p:cNvSpPr>
            <p:nvPr/>
          </p:nvSpPr>
          <p:spPr bwMode="auto">
            <a:xfrm>
              <a:off x="1184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824" name="Oval 1013"/>
            <p:cNvSpPr>
              <a:spLocks noChangeArrowheads="1"/>
            </p:cNvSpPr>
            <p:nvPr/>
          </p:nvSpPr>
          <p:spPr bwMode="auto">
            <a:xfrm>
              <a:off x="1257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65825" name="Oval 1014"/>
            <p:cNvSpPr>
              <a:spLocks noChangeArrowheads="1"/>
            </p:cNvSpPr>
            <p:nvPr/>
          </p:nvSpPr>
          <p:spPr bwMode="auto">
            <a:xfrm>
              <a:off x="1330" y="3613"/>
              <a:ext cx="65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826" name="Rectangle 1015"/>
            <p:cNvSpPr>
              <a:spLocks noChangeArrowheads="1"/>
            </p:cNvSpPr>
            <p:nvPr/>
          </p:nvSpPr>
          <p:spPr bwMode="auto">
            <a:xfrm>
              <a:off x="1497" y="3376"/>
              <a:ext cx="32" cy="3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65600" name="Group 1016"/>
          <p:cNvGrpSpPr>
            <a:grpSpLocks/>
          </p:cNvGrpSpPr>
          <p:nvPr/>
        </p:nvGrpSpPr>
        <p:grpSpPr bwMode="auto">
          <a:xfrm>
            <a:off x="7389813" y="3911600"/>
            <a:ext cx="506412" cy="209550"/>
            <a:chOff x="4655" y="2464"/>
            <a:chExt cx="319" cy="132"/>
          </a:xfrm>
        </p:grpSpPr>
        <p:grpSp>
          <p:nvGrpSpPr>
            <p:cNvPr id="65786" name="Group 101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6579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579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579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65798" name="Group 102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65801" name="Freeform 102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802" name="Freeform 102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5799" name="Line 102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800" name="Line 102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5787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65788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65789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65790" name="Group 102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65793" name="Freeform 103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794" name="Freeform 103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5791" name="Line 1032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792" name="Line 103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601" name="Group 1034"/>
          <p:cNvGrpSpPr>
            <a:grpSpLocks/>
          </p:cNvGrpSpPr>
          <p:nvPr/>
        </p:nvGrpSpPr>
        <p:grpSpPr bwMode="auto">
          <a:xfrm>
            <a:off x="7081838" y="3629025"/>
            <a:ext cx="506412" cy="209550"/>
            <a:chOff x="4655" y="2464"/>
            <a:chExt cx="319" cy="132"/>
          </a:xfrm>
        </p:grpSpPr>
        <p:grpSp>
          <p:nvGrpSpPr>
            <p:cNvPr id="65769" name="Group 103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6577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577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578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65781" name="Group 103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65784" name="Freeform 104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785" name="Freeform 104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5782" name="Line 104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783" name="Line 104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5770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65771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65772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65773" name="Group 104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65776" name="Freeform 104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777" name="Freeform 104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5774" name="Line 1050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775" name="Line 1051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602" name="Group 1052"/>
          <p:cNvGrpSpPr>
            <a:grpSpLocks/>
          </p:cNvGrpSpPr>
          <p:nvPr/>
        </p:nvGrpSpPr>
        <p:grpSpPr bwMode="auto">
          <a:xfrm>
            <a:off x="7732713" y="3641725"/>
            <a:ext cx="506412" cy="209550"/>
            <a:chOff x="4655" y="2464"/>
            <a:chExt cx="319" cy="132"/>
          </a:xfrm>
        </p:grpSpPr>
        <p:grpSp>
          <p:nvGrpSpPr>
            <p:cNvPr id="65752" name="Group 1053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6576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576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576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65764" name="Group 105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65767" name="Freeform 105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768" name="Freeform 105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5765" name="Line 106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766" name="Line 106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5753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65754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65755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65756" name="Group 1065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65759" name="Freeform 10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760" name="Freeform 10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5757" name="Line 1068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758" name="Line 1069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603" name="Group 1070"/>
          <p:cNvGrpSpPr>
            <a:grpSpLocks/>
          </p:cNvGrpSpPr>
          <p:nvPr/>
        </p:nvGrpSpPr>
        <p:grpSpPr bwMode="auto">
          <a:xfrm>
            <a:off x="7202488" y="2486025"/>
            <a:ext cx="392112" cy="180975"/>
            <a:chOff x="4655" y="2464"/>
            <a:chExt cx="319" cy="132"/>
          </a:xfrm>
        </p:grpSpPr>
        <p:grpSp>
          <p:nvGrpSpPr>
            <p:cNvPr id="65735" name="Group 107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6574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574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574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65747" name="Group 107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65750" name="Freeform 107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751" name="Freeform 107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5748" name="Line 107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749" name="Line 107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5736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65737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65738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65739" name="Group 1083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65742" name="Freeform 10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743" name="Freeform 10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5740" name="Line 1086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741" name="Line 1087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604" name="Group 1088"/>
          <p:cNvGrpSpPr>
            <a:grpSpLocks/>
          </p:cNvGrpSpPr>
          <p:nvPr/>
        </p:nvGrpSpPr>
        <p:grpSpPr bwMode="auto">
          <a:xfrm>
            <a:off x="7205663" y="2752725"/>
            <a:ext cx="407987" cy="180975"/>
            <a:chOff x="4655" y="2464"/>
            <a:chExt cx="319" cy="132"/>
          </a:xfrm>
        </p:grpSpPr>
        <p:grpSp>
          <p:nvGrpSpPr>
            <p:cNvPr id="65718" name="Group 1089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6572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572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572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65730" name="Group 109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65733" name="Freeform 109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734" name="Freeform 109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5731" name="Line 109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732" name="Line 109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5719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65720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65721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65722" name="Group 1101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65725" name="Freeform 11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726" name="Freeform 11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5723" name="Line 1104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724" name="Line 1105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605" name="Group 1106"/>
          <p:cNvGrpSpPr>
            <a:grpSpLocks/>
          </p:cNvGrpSpPr>
          <p:nvPr/>
        </p:nvGrpSpPr>
        <p:grpSpPr bwMode="auto">
          <a:xfrm>
            <a:off x="7758113" y="2749550"/>
            <a:ext cx="407987" cy="180975"/>
            <a:chOff x="4655" y="2464"/>
            <a:chExt cx="319" cy="132"/>
          </a:xfrm>
        </p:grpSpPr>
        <p:grpSp>
          <p:nvGrpSpPr>
            <p:cNvPr id="65701" name="Group 11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6571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571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571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65713" name="Group 11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65716" name="Freeform 11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717" name="Freeform 11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5714" name="Line 11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715" name="Line 11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5702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65703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65704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65705" name="Group 111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65708" name="Freeform 11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709" name="Freeform 11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5706" name="Line 1122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707" name="Line 112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606" name="Group 1124"/>
          <p:cNvGrpSpPr>
            <a:grpSpLocks/>
          </p:cNvGrpSpPr>
          <p:nvPr/>
        </p:nvGrpSpPr>
        <p:grpSpPr bwMode="auto">
          <a:xfrm>
            <a:off x="7688263" y="2390775"/>
            <a:ext cx="392112" cy="180975"/>
            <a:chOff x="4655" y="2464"/>
            <a:chExt cx="319" cy="132"/>
          </a:xfrm>
        </p:grpSpPr>
        <p:grpSp>
          <p:nvGrpSpPr>
            <p:cNvPr id="65684" name="Group 112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6569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569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569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65696" name="Group 11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65699" name="Freeform 11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700" name="Freeform 11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5697" name="Line 11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698" name="Line 11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5685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65686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65687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65688" name="Group 113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65691" name="Freeform 1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692" name="Freeform 1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5689" name="Line 1140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690" name="Line 1141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607" name="Group 360"/>
          <p:cNvGrpSpPr>
            <a:grpSpLocks/>
          </p:cNvGrpSpPr>
          <p:nvPr/>
        </p:nvGrpSpPr>
        <p:grpSpPr bwMode="auto">
          <a:xfrm>
            <a:off x="255588" y="3203575"/>
            <a:ext cx="4394200" cy="3735388"/>
            <a:chOff x="1524000" y="1295400"/>
            <a:chExt cx="5715000" cy="5108575"/>
          </a:xfrm>
        </p:grpSpPr>
        <p:grpSp>
          <p:nvGrpSpPr>
            <p:cNvPr id="65609" name="Group 100"/>
            <p:cNvGrpSpPr>
              <a:grpSpLocks/>
            </p:cNvGrpSpPr>
            <p:nvPr/>
          </p:nvGrpSpPr>
          <p:grpSpPr bwMode="auto">
            <a:xfrm>
              <a:off x="1524000" y="1295400"/>
              <a:ext cx="820738" cy="688975"/>
              <a:chOff x="-44" y="1473"/>
              <a:chExt cx="981" cy="1105"/>
            </a:xfrm>
          </p:grpSpPr>
          <p:pic>
            <p:nvPicPr>
              <p:cNvPr id="65682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5683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8405090 w 356"/>
                  <a:gd name="T3" fmla="*/ 979177 h 368"/>
                  <a:gd name="T4" fmla="*/ 9970831 w 356"/>
                  <a:gd name="T5" fmla="*/ 20334691 h 368"/>
                  <a:gd name="T6" fmla="*/ 2197428 w 356"/>
                  <a:gd name="T7" fmla="*/ 2551213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65610" name="Group 142"/>
            <p:cNvGrpSpPr>
              <a:grpSpLocks/>
            </p:cNvGrpSpPr>
            <p:nvPr/>
          </p:nvGrpSpPr>
          <p:grpSpPr bwMode="auto">
            <a:xfrm>
              <a:off x="2514600" y="2438400"/>
              <a:ext cx="990600" cy="533400"/>
              <a:chOff x="2356" y="1300"/>
              <a:chExt cx="555" cy="194"/>
            </a:xfrm>
          </p:grpSpPr>
          <p:sp>
            <p:nvSpPr>
              <p:cNvPr id="6567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567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567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65677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65680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681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5678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679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611" name="Group 100"/>
            <p:cNvGrpSpPr>
              <a:grpSpLocks/>
            </p:cNvGrpSpPr>
            <p:nvPr/>
          </p:nvGrpSpPr>
          <p:grpSpPr bwMode="auto">
            <a:xfrm>
              <a:off x="6400800" y="5715000"/>
              <a:ext cx="820738" cy="688975"/>
              <a:chOff x="-44" y="1473"/>
              <a:chExt cx="981" cy="1105"/>
            </a:xfrm>
          </p:grpSpPr>
          <p:pic>
            <p:nvPicPr>
              <p:cNvPr id="65672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5673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8405090 w 356"/>
                  <a:gd name="T3" fmla="*/ 979177 h 368"/>
                  <a:gd name="T4" fmla="*/ 9970831 w 356"/>
                  <a:gd name="T5" fmla="*/ 20334691 h 368"/>
                  <a:gd name="T6" fmla="*/ 2197428 w 356"/>
                  <a:gd name="T7" fmla="*/ 2551213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512" name="Rectangle 511"/>
            <p:cNvSpPr/>
            <p:nvPr/>
          </p:nvSpPr>
          <p:spPr>
            <a:xfrm>
              <a:off x="3506081" y="2591541"/>
              <a:ext cx="1750838" cy="759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14" name="Rectangle 513"/>
            <p:cNvSpPr/>
            <p:nvPr/>
          </p:nvSpPr>
          <p:spPr>
            <a:xfrm>
              <a:off x="3506081" y="2743518"/>
              <a:ext cx="1750838" cy="759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15" name="Rectangle 514"/>
            <p:cNvSpPr/>
            <p:nvPr/>
          </p:nvSpPr>
          <p:spPr>
            <a:xfrm>
              <a:off x="3506081" y="2819505"/>
              <a:ext cx="1750838" cy="759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65615" name="Group 142"/>
            <p:cNvGrpSpPr>
              <a:grpSpLocks/>
            </p:cNvGrpSpPr>
            <p:nvPr/>
          </p:nvGrpSpPr>
          <p:grpSpPr bwMode="auto">
            <a:xfrm>
              <a:off x="5257800" y="2438400"/>
              <a:ext cx="990600" cy="533400"/>
              <a:chOff x="2356" y="1300"/>
              <a:chExt cx="555" cy="194"/>
            </a:xfrm>
          </p:grpSpPr>
          <p:sp>
            <p:nvSpPr>
              <p:cNvPr id="6566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566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566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65667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65670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671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5668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669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616" name="Group 142"/>
            <p:cNvGrpSpPr>
              <a:grpSpLocks/>
            </p:cNvGrpSpPr>
            <p:nvPr/>
          </p:nvGrpSpPr>
          <p:grpSpPr bwMode="auto">
            <a:xfrm>
              <a:off x="2590800" y="4724400"/>
              <a:ext cx="990600" cy="533400"/>
              <a:chOff x="2356" y="1300"/>
              <a:chExt cx="555" cy="194"/>
            </a:xfrm>
          </p:grpSpPr>
          <p:sp>
            <p:nvSpPr>
              <p:cNvPr id="6565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565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565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65659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65662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663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5660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661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617" name="Group 142"/>
            <p:cNvGrpSpPr>
              <a:grpSpLocks/>
            </p:cNvGrpSpPr>
            <p:nvPr/>
          </p:nvGrpSpPr>
          <p:grpSpPr bwMode="auto">
            <a:xfrm>
              <a:off x="5334000" y="4724400"/>
              <a:ext cx="990600" cy="533400"/>
              <a:chOff x="2356" y="1300"/>
              <a:chExt cx="555" cy="194"/>
            </a:xfrm>
          </p:grpSpPr>
          <p:sp>
            <p:nvSpPr>
              <p:cNvPr id="6564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564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565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65651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65654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655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5652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653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618" name="Group 75"/>
            <p:cNvGrpSpPr>
              <a:grpSpLocks/>
            </p:cNvGrpSpPr>
            <p:nvPr/>
          </p:nvGrpSpPr>
          <p:grpSpPr bwMode="auto">
            <a:xfrm rot="5400000">
              <a:off x="2171700" y="3695700"/>
              <a:ext cx="1752600" cy="304800"/>
              <a:chOff x="4876800" y="1143000"/>
              <a:chExt cx="1752600" cy="304800"/>
            </a:xfrm>
          </p:grpSpPr>
          <p:sp>
            <p:nvSpPr>
              <p:cNvPr id="549" name="Rectangle 548"/>
              <p:cNvSpPr/>
              <p:nvPr/>
            </p:nvSpPr>
            <p:spPr>
              <a:xfrm>
                <a:off x="4804835" y="1283286"/>
                <a:ext cx="1752069" cy="763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4804835" y="1359679"/>
                <a:ext cx="1752069" cy="7639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4804835" y="1436072"/>
                <a:ext cx="1752069" cy="763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4804835" y="1512465"/>
                <a:ext cx="1752069" cy="7639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65619" name="Group 80"/>
            <p:cNvGrpSpPr>
              <a:grpSpLocks/>
            </p:cNvGrpSpPr>
            <p:nvPr/>
          </p:nvGrpSpPr>
          <p:grpSpPr bwMode="auto">
            <a:xfrm>
              <a:off x="3581400" y="4876800"/>
              <a:ext cx="1752600" cy="304800"/>
              <a:chOff x="4876800" y="1143000"/>
              <a:chExt cx="1752600" cy="304800"/>
            </a:xfrm>
          </p:grpSpPr>
          <p:sp>
            <p:nvSpPr>
              <p:cNvPr id="545" name="Rectangle 544"/>
              <p:cNvSpPr/>
              <p:nvPr/>
            </p:nvSpPr>
            <p:spPr>
              <a:xfrm>
                <a:off x="4875809" y="1143899"/>
                <a:ext cx="1752902" cy="7598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4875809" y="1219887"/>
                <a:ext cx="1752902" cy="759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4875809" y="1295875"/>
                <a:ext cx="1752902" cy="7598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4875809" y="1371863"/>
                <a:ext cx="1752902" cy="759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521" name="Rectangle 520"/>
            <p:cNvSpPr/>
            <p:nvPr/>
          </p:nvSpPr>
          <p:spPr>
            <a:xfrm rot="5400000">
              <a:off x="5030222" y="3809320"/>
              <a:ext cx="1752070" cy="763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2" name="Rectangle 521"/>
            <p:cNvSpPr/>
            <p:nvPr/>
          </p:nvSpPr>
          <p:spPr>
            <a:xfrm rot="5400000">
              <a:off x="4953828" y="3809320"/>
              <a:ext cx="1752070" cy="763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3" name="Rectangle 522"/>
            <p:cNvSpPr/>
            <p:nvPr/>
          </p:nvSpPr>
          <p:spPr>
            <a:xfrm rot="5400000">
              <a:off x="4877436" y="3809320"/>
              <a:ext cx="1752070" cy="763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5" name="Rectangle 524"/>
            <p:cNvSpPr/>
            <p:nvPr/>
          </p:nvSpPr>
          <p:spPr>
            <a:xfrm rot="3198033">
              <a:off x="2060570" y="2095244"/>
              <a:ext cx="894489" cy="763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6" name="Rectangle 525"/>
            <p:cNvSpPr/>
            <p:nvPr/>
          </p:nvSpPr>
          <p:spPr>
            <a:xfrm rot="3198033">
              <a:off x="6023751" y="5524481"/>
              <a:ext cx="892319" cy="7639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527" name="Straight Connector 526"/>
            <p:cNvCxnSpPr>
              <a:endCxn id="65676" idx="0"/>
            </p:cNvCxnSpPr>
            <p:nvPr/>
          </p:nvCxnSpPr>
          <p:spPr>
            <a:xfrm rot="16200000" flipH="1">
              <a:off x="2607855" y="2038817"/>
              <a:ext cx="762052" cy="35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/>
            <p:nvPr/>
          </p:nvCxnSpPr>
          <p:spPr>
            <a:xfrm rot="5400000">
              <a:off x="3124704" y="1905295"/>
              <a:ext cx="607905" cy="4562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/>
            <p:nvPr/>
          </p:nvCxnSpPr>
          <p:spPr>
            <a:xfrm>
              <a:off x="1905963" y="2667529"/>
              <a:ext cx="6090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>
              <a:endCxn id="65660" idx="0"/>
            </p:cNvCxnSpPr>
            <p:nvPr/>
          </p:nvCxnSpPr>
          <p:spPr>
            <a:xfrm>
              <a:off x="1905963" y="4877698"/>
              <a:ext cx="687535" cy="15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>
              <a:endCxn id="65658" idx="1"/>
            </p:cNvCxnSpPr>
            <p:nvPr/>
          </p:nvCxnSpPr>
          <p:spPr>
            <a:xfrm>
              <a:off x="2133076" y="4343610"/>
              <a:ext cx="600819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/>
            <p:cNvCxnSpPr>
              <a:endCxn id="65656" idx="3"/>
            </p:cNvCxnSpPr>
            <p:nvPr/>
          </p:nvCxnSpPr>
          <p:spPr>
            <a:xfrm flipV="1">
              <a:off x="2056684" y="5214218"/>
              <a:ext cx="679275" cy="4255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 rot="5400000" flipH="1" flipV="1">
              <a:off x="2476546" y="5525311"/>
              <a:ext cx="686064" cy="1507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/>
            <p:nvPr/>
          </p:nvCxnSpPr>
          <p:spPr>
            <a:xfrm rot="10800000">
              <a:off x="6324352" y="5029674"/>
              <a:ext cx="9146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/>
            <p:cNvCxnSpPr>
              <a:endCxn id="65648" idx="4"/>
            </p:cNvCxnSpPr>
            <p:nvPr/>
          </p:nvCxnSpPr>
          <p:spPr>
            <a:xfrm rot="16200000" flipV="1">
              <a:off x="5541749" y="5542658"/>
              <a:ext cx="762052" cy="192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 rot="5400000" flipH="1" flipV="1">
              <a:off x="5219458" y="5524278"/>
              <a:ext cx="686064" cy="1527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Connector 536"/>
            <p:cNvCxnSpPr/>
            <p:nvPr/>
          </p:nvCxnSpPr>
          <p:spPr>
            <a:xfrm rot="16200000" flipH="1">
              <a:off x="5351799" y="2038817"/>
              <a:ext cx="762052" cy="35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636" name="Group 100"/>
            <p:cNvGrpSpPr>
              <a:grpSpLocks/>
            </p:cNvGrpSpPr>
            <p:nvPr/>
          </p:nvGrpSpPr>
          <p:grpSpPr bwMode="auto">
            <a:xfrm>
              <a:off x="5715000" y="1295400"/>
              <a:ext cx="820738" cy="688975"/>
              <a:chOff x="-44" y="1473"/>
              <a:chExt cx="981" cy="1105"/>
            </a:xfrm>
          </p:grpSpPr>
          <p:pic>
            <p:nvPicPr>
              <p:cNvPr id="65638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5639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8405090 w 356"/>
                  <a:gd name="T3" fmla="*/ 979177 h 368"/>
                  <a:gd name="T4" fmla="*/ 9970831 w 356"/>
                  <a:gd name="T5" fmla="*/ 20334691 h 368"/>
                  <a:gd name="T6" fmla="*/ 2197428 w 356"/>
                  <a:gd name="T7" fmla="*/ 2551213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cxnSp>
          <p:nvCxnSpPr>
            <p:cNvPr id="539" name="Straight Connector 538"/>
            <p:cNvCxnSpPr/>
            <p:nvPr/>
          </p:nvCxnSpPr>
          <p:spPr>
            <a:xfrm rot="5400000">
              <a:off x="5944210" y="1828071"/>
              <a:ext cx="683893" cy="534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608" name="TextBox 1"/>
          <p:cNvSpPr txBox="1">
            <a:spLocks noChangeArrowheads="1"/>
          </p:cNvSpPr>
          <p:nvPr/>
        </p:nvSpPr>
        <p:spPr bwMode="auto">
          <a:xfrm>
            <a:off x="2027238" y="4103688"/>
            <a:ext cx="89852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000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64554283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Gill Sans MT" charset="0"/>
                <a:ea typeface="ＭＳ Ｐゴシック" charset="-128"/>
              </a:rPr>
              <a:t>Two key network-core functions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03750" y="1404938"/>
            <a:ext cx="4192588" cy="4648200"/>
          </a:xfrm>
        </p:spPr>
        <p:txBody>
          <a:bodyPr/>
          <a:lstStyle/>
          <a:p>
            <a:pPr marL="0" indent="0">
              <a:buFont typeface="Wingdings" charset="2"/>
              <a:buNone/>
            </a:pPr>
            <a:r>
              <a:rPr lang="en-US" altLang="en-US" i="1" u="sng" dirty="0">
                <a:solidFill>
                  <a:srgbClr val="C00000"/>
                </a:solidFill>
                <a:latin typeface="Gill Sans MT" charset="0"/>
                <a:ea typeface="ＭＳ Ｐゴシック" charset="-128"/>
              </a:rPr>
              <a:t>forwarding</a:t>
            </a:r>
            <a:r>
              <a:rPr lang="en-US" altLang="en-US" sz="2400" i="1" dirty="0">
                <a:solidFill>
                  <a:srgbClr val="C00000"/>
                </a:solidFill>
                <a:latin typeface="Gill Sans MT" charset="0"/>
                <a:ea typeface="ＭＳ Ｐゴシック" charset="-128"/>
              </a:rPr>
              <a:t>:</a:t>
            </a:r>
            <a:r>
              <a:rPr lang="en-US" altLang="en-US" sz="2400" dirty="0">
                <a:solidFill>
                  <a:srgbClr val="C00000"/>
                </a:solidFill>
                <a:latin typeface="Gill Sans MT" charset="0"/>
                <a:ea typeface="ＭＳ Ｐゴシック" charset="-128"/>
              </a:rPr>
              <a:t> </a:t>
            </a:r>
            <a:r>
              <a:rPr lang="en-US" altLang="en-US" sz="2400" dirty="0">
                <a:latin typeface="Gill Sans MT" charset="0"/>
                <a:ea typeface="ＭＳ Ｐゴシック" charset="-128"/>
              </a:rPr>
              <a:t>move packets from router</a:t>
            </a:r>
            <a:r>
              <a:rPr lang="ja-JP" altLang="en-US" sz="2400">
                <a:latin typeface="Gill Sans MT" charset="0"/>
                <a:ea typeface="ＭＳ Ｐゴシック" charset="-128"/>
              </a:rPr>
              <a:t>’</a:t>
            </a:r>
            <a:r>
              <a:rPr lang="en-US" altLang="ja-JP" sz="2400" dirty="0">
                <a:latin typeface="Gill Sans MT" charset="0"/>
                <a:ea typeface="ＭＳ Ｐゴシック" charset="-128"/>
              </a:rPr>
              <a:t>s input to appropriate router output</a:t>
            </a:r>
          </a:p>
          <a:p>
            <a:pPr marL="0" indent="0">
              <a:buFont typeface="Wingdings" charset="2"/>
              <a:buNone/>
            </a:pPr>
            <a:endParaRPr lang="en-US" altLang="en-US" dirty="0">
              <a:latin typeface="Gill Sans MT" charset="0"/>
              <a:ea typeface="ＭＳ Ｐゴシック" charset="-128"/>
            </a:endParaRPr>
          </a:p>
        </p:txBody>
      </p:sp>
      <p:sp>
        <p:nvSpPr>
          <p:cNvPr id="67588" name="Rectangle 3"/>
          <p:cNvSpPr txBox="1">
            <a:spLocks noChangeArrowheads="1"/>
          </p:cNvSpPr>
          <p:nvPr/>
        </p:nvSpPr>
        <p:spPr bwMode="auto">
          <a:xfrm>
            <a:off x="384175" y="1385888"/>
            <a:ext cx="4192588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5000"/>
              </a:lnSpc>
              <a:spcBef>
                <a:spcPct val="70000"/>
              </a:spcBef>
              <a:buClr>
                <a:srgbClr val="000099"/>
              </a:buClr>
              <a:buSzPct val="65000"/>
              <a:buFont typeface="Wingdings" charset="2"/>
              <a:buNone/>
            </a:pPr>
            <a:r>
              <a:rPr lang="en-US" altLang="en-US" sz="2800" i="1" u="sng" dirty="0">
                <a:solidFill>
                  <a:srgbClr val="C00000"/>
                </a:solidFill>
                <a:latin typeface="Gill Sans MT" charset="0"/>
              </a:rPr>
              <a:t>routing</a:t>
            </a:r>
            <a:r>
              <a:rPr lang="en-US" altLang="en-US" sz="2800" i="1" dirty="0">
                <a:solidFill>
                  <a:srgbClr val="C00000"/>
                </a:solidFill>
                <a:latin typeface="Gill Sans MT" charset="0"/>
              </a:rPr>
              <a:t>:</a:t>
            </a:r>
            <a:r>
              <a:rPr lang="en-US" altLang="en-US" sz="2800" dirty="0">
                <a:solidFill>
                  <a:srgbClr val="C00000"/>
                </a:solidFill>
                <a:latin typeface="Gill Sans MT" charset="0"/>
              </a:rPr>
              <a:t> </a:t>
            </a:r>
            <a:r>
              <a:rPr lang="en-US" altLang="en-US" dirty="0">
                <a:latin typeface="Gill Sans MT" charset="0"/>
              </a:rPr>
              <a:t>determines source-destination route taken by packets</a:t>
            </a:r>
          </a:p>
          <a:p>
            <a:pPr lvl="1">
              <a:lnSpc>
                <a:spcPct val="85000"/>
              </a:lnSpc>
              <a:buClr>
                <a:srgbClr val="000099"/>
              </a:buClr>
              <a:buFont typeface="Wingdings" charset="2"/>
              <a:buChar char="§"/>
            </a:pPr>
            <a:r>
              <a:rPr lang="en-US" altLang="en-US" i="1" dirty="0">
                <a:latin typeface="Gill Sans MT" charset="0"/>
              </a:rPr>
              <a:t>routing algorithms</a:t>
            </a:r>
            <a:endParaRPr lang="en-US" altLang="en-US" dirty="0">
              <a:latin typeface="Gill Sans MT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None/>
            </a:pPr>
            <a:endParaRPr lang="en-US" altLang="en-US" sz="2800" dirty="0">
              <a:latin typeface="Gill Sans MT" charset="0"/>
            </a:endParaRPr>
          </a:p>
        </p:txBody>
      </p:sp>
      <p:sp>
        <p:nvSpPr>
          <p:cNvPr id="11" name="Freeform 3"/>
          <p:cNvSpPr>
            <a:spLocks/>
          </p:cNvSpPr>
          <p:nvPr/>
        </p:nvSpPr>
        <p:spPr bwMode="auto">
          <a:xfrm rot="16200000">
            <a:off x="3289300" y="3600451"/>
            <a:ext cx="2198687" cy="1497012"/>
          </a:xfrm>
          <a:custGeom>
            <a:avLst/>
            <a:gdLst>
              <a:gd name="T0" fmla="*/ 0 w 1443"/>
              <a:gd name="T1" fmla="*/ 0 h 816"/>
              <a:gd name="T2" fmla="*/ 1076 w 1443"/>
              <a:gd name="T3" fmla="*/ 782 h 816"/>
              <a:gd name="T4" fmla="*/ 1320 w 1443"/>
              <a:gd name="T5" fmla="*/ 788 h 816"/>
              <a:gd name="T6" fmla="*/ 1443 w 1443"/>
              <a:gd name="T7" fmla="*/ 5 h 816"/>
              <a:gd name="T8" fmla="*/ 0 w 1443"/>
              <a:gd name="T9" fmla="*/ 0 h 816"/>
              <a:gd name="connsiteX0" fmla="*/ 0 w 10000"/>
              <a:gd name="connsiteY0" fmla="*/ 0 h 9714"/>
              <a:gd name="connsiteX1" fmla="*/ 3718 w 10000"/>
              <a:gd name="connsiteY1" fmla="*/ 8779 h 9714"/>
              <a:gd name="connsiteX2" fmla="*/ 9148 w 10000"/>
              <a:gd name="connsiteY2" fmla="*/ 9657 h 9714"/>
              <a:gd name="connsiteX3" fmla="*/ 10000 w 10000"/>
              <a:gd name="connsiteY3" fmla="*/ 61 h 9714"/>
              <a:gd name="connsiteX4" fmla="*/ 0 w 10000"/>
              <a:gd name="connsiteY4" fmla="*/ 0 h 9714"/>
              <a:gd name="connsiteX0" fmla="*/ 0 w 10000"/>
              <a:gd name="connsiteY0" fmla="*/ 0 h 9095"/>
              <a:gd name="connsiteX1" fmla="*/ 3718 w 10000"/>
              <a:gd name="connsiteY1" fmla="*/ 9037 h 9095"/>
              <a:gd name="connsiteX2" fmla="*/ 5712 w 10000"/>
              <a:gd name="connsiteY2" fmla="*/ 8929 h 9095"/>
              <a:gd name="connsiteX3" fmla="*/ 10000 w 10000"/>
              <a:gd name="connsiteY3" fmla="*/ 63 h 9095"/>
              <a:gd name="connsiteX4" fmla="*/ 0 w 10000"/>
              <a:gd name="connsiteY4" fmla="*/ 0 h 9095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8989"/>
              <a:gd name="connsiteY0" fmla="*/ 0 h 11618"/>
              <a:gd name="connsiteX1" fmla="*/ 2707 w 8989"/>
              <a:gd name="connsiteY1" fmla="*/ 11554 h 11618"/>
              <a:gd name="connsiteX2" fmla="*/ 4701 w 8989"/>
              <a:gd name="connsiteY2" fmla="*/ 11435 h 11618"/>
              <a:gd name="connsiteX3" fmla="*/ 8989 w 8989"/>
              <a:gd name="connsiteY3" fmla="*/ 1687 h 11618"/>
              <a:gd name="connsiteX4" fmla="*/ 0 w 8989"/>
              <a:gd name="connsiteY4" fmla="*/ 0 h 11618"/>
              <a:gd name="connsiteX0" fmla="*/ 0 w 9888"/>
              <a:gd name="connsiteY0" fmla="*/ 115 h 10115"/>
              <a:gd name="connsiteX1" fmla="*/ 3011 w 9888"/>
              <a:gd name="connsiteY1" fmla="*/ 10060 h 10115"/>
              <a:gd name="connsiteX2" fmla="*/ 5230 w 9888"/>
              <a:gd name="connsiteY2" fmla="*/ 9957 h 10115"/>
              <a:gd name="connsiteX3" fmla="*/ 9888 w 9888"/>
              <a:gd name="connsiteY3" fmla="*/ 0 h 10115"/>
              <a:gd name="connsiteX4" fmla="*/ 0 w 9888"/>
              <a:gd name="connsiteY4" fmla="*/ 115 h 10115"/>
              <a:gd name="connsiteX0" fmla="*/ 0 w 9829"/>
              <a:gd name="connsiteY0" fmla="*/ 0 h 10833"/>
              <a:gd name="connsiteX1" fmla="*/ 2874 w 9829"/>
              <a:gd name="connsiteY1" fmla="*/ 10779 h 10833"/>
              <a:gd name="connsiteX2" fmla="*/ 5118 w 9829"/>
              <a:gd name="connsiteY2" fmla="*/ 10677 h 10833"/>
              <a:gd name="connsiteX3" fmla="*/ 9829 w 9829"/>
              <a:gd name="connsiteY3" fmla="*/ 833 h 10833"/>
              <a:gd name="connsiteX4" fmla="*/ 0 w 9829"/>
              <a:gd name="connsiteY4" fmla="*/ 0 h 10833"/>
              <a:gd name="connsiteX0" fmla="*/ 0 w 10289"/>
              <a:gd name="connsiteY0" fmla="*/ 0 h 10000"/>
              <a:gd name="connsiteX1" fmla="*/ 2924 w 10289"/>
              <a:gd name="connsiteY1" fmla="*/ 9950 h 10000"/>
              <a:gd name="connsiteX2" fmla="*/ 5207 w 10289"/>
              <a:gd name="connsiteY2" fmla="*/ 9856 h 10000"/>
              <a:gd name="connsiteX3" fmla="*/ 10289 w 10289"/>
              <a:gd name="connsiteY3" fmla="*/ 54 h 10000"/>
              <a:gd name="connsiteX4" fmla="*/ 0 w 10289"/>
              <a:gd name="connsiteY4" fmla="*/ 0 h 10000"/>
              <a:gd name="connsiteX0" fmla="*/ 0 w 10289"/>
              <a:gd name="connsiteY0" fmla="*/ 0 h 10953"/>
              <a:gd name="connsiteX1" fmla="*/ 2924 w 10289"/>
              <a:gd name="connsiteY1" fmla="*/ 9950 h 10953"/>
              <a:gd name="connsiteX2" fmla="*/ 3723 w 10289"/>
              <a:gd name="connsiteY2" fmla="*/ 10695 h 10953"/>
              <a:gd name="connsiteX3" fmla="*/ 5207 w 10289"/>
              <a:gd name="connsiteY3" fmla="*/ 9856 h 10953"/>
              <a:gd name="connsiteX4" fmla="*/ 10289 w 10289"/>
              <a:gd name="connsiteY4" fmla="*/ 54 h 10953"/>
              <a:gd name="connsiteX5" fmla="*/ 0 w 10289"/>
              <a:gd name="connsiteY5" fmla="*/ 0 h 10953"/>
              <a:gd name="connsiteX0" fmla="*/ 0 w 10289"/>
              <a:gd name="connsiteY0" fmla="*/ 0 h 11138"/>
              <a:gd name="connsiteX1" fmla="*/ 2924 w 10289"/>
              <a:gd name="connsiteY1" fmla="*/ 9950 h 11138"/>
              <a:gd name="connsiteX2" fmla="*/ 5207 w 10289"/>
              <a:gd name="connsiteY2" fmla="*/ 9856 h 11138"/>
              <a:gd name="connsiteX3" fmla="*/ 10289 w 10289"/>
              <a:gd name="connsiteY3" fmla="*/ 54 h 11138"/>
              <a:gd name="connsiteX4" fmla="*/ 0 w 10289"/>
              <a:gd name="connsiteY4" fmla="*/ 0 h 11138"/>
              <a:gd name="connsiteX0" fmla="*/ 0 w 10289"/>
              <a:gd name="connsiteY0" fmla="*/ 0 h 10669"/>
              <a:gd name="connsiteX1" fmla="*/ 2924 w 10289"/>
              <a:gd name="connsiteY1" fmla="*/ 9950 h 10669"/>
              <a:gd name="connsiteX2" fmla="*/ 5207 w 10289"/>
              <a:gd name="connsiteY2" fmla="*/ 9856 h 10669"/>
              <a:gd name="connsiteX3" fmla="*/ 10289 w 10289"/>
              <a:gd name="connsiteY3" fmla="*/ 54 h 10669"/>
              <a:gd name="connsiteX4" fmla="*/ 0 w 10289"/>
              <a:gd name="connsiteY4" fmla="*/ 0 h 10669"/>
              <a:gd name="connsiteX0" fmla="*/ 0 w 10289"/>
              <a:gd name="connsiteY0" fmla="*/ 0 h 10734"/>
              <a:gd name="connsiteX1" fmla="*/ 2924 w 10289"/>
              <a:gd name="connsiteY1" fmla="*/ 9950 h 10734"/>
              <a:gd name="connsiteX2" fmla="*/ 4455 w 10289"/>
              <a:gd name="connsiteY2" fmla="*/ 10094 h 10734"/>
              <a:gd name="connsiteX3" fmla="*/ 10289 w 10289"/>
              <a:gd name="connsiteY3" fmla="*/ 54 h 10734"/>
              <a:gd name="connsiteX4" fmla="*/ 0 w 10289"/>
              <a:gd name="connsiteY4" fmla="*/ 0 h 10734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9960"/>
              <a:gd name="connsiteX1" fmla="*/ 2924 w 10289"/>
              <a:gd name="connsiteY1" fmla="*/ 9950 h 9960"/>
              <a:gd name="connsiteX2" fmla="*/ 4166 w 10289"/>
              <a:gd name="connsiteY2" fmla="*/ 9776 h 9960"/>
              <a:gd name="connsiteX3" fmla="*/ 10289 w 10289"/>
              <a:gd name="connsiteY3" fmla="*/ 54 h 9960"/>
              <a:gd name="connsiteX4" fmla="*/ 0 w 10289"/>
              <a:gd name="connsiteY4" fmla="*/ 0 h 9960"/>
              <a:gd name="connsiteX0" fmla="*/ 0 w 10000"/>
              <a:gd name="connsiteY0" fmla="*/ 0 h 10000"/>
              <a:gd name="connsiteX1" fmla="*/ 2842 w 10000"/>
              <a:gd name="connsiteY1" fmla="*/ 9990 h 10000"/>
              <a:gd name="connsiteX2" fmla="*/ 4049 w 10000"/>
              <a:gd name="connsiteY2" fmla="*/ 9815 h 10000"/>
              <a:gd name="connsiteX3" fmla="*/ 10000 w 10000"/>
              <a:gd name="connsiteY3" fmla="*/ 54 h 10000"/>
              <a:gd name="connsiteX4" fmla="*/ 0 w 10000"/>
              <a:gd name="connsiteY4" fmla="*/ 0 h 10000"/>
              <a:gd name="connsiteX0" fmla="*/ 0 w 10000"/>
              <a:gd name="connsiteY0" fmla="*/ 0 h 10400"/>
              <a:gd name="connsiteX1" fmla="*/ 2740 w 10000"/>
              <a:gd name="connsiteY1" fmla="*/ 10397 h 10400"/>
              <a:gd name="connsiteX2" fmla="*/ 4049 w 10000"/>
              <a:gd name="connsiteY2" fmla="*/ 9815 h 10400"/>
              <a:gd name="connsiteX3" fmla="*/ 10000 w 10000"/>
              <a:gd name="connsiteY3" fmla="*/ 54 h 10400"/>
              <a:gd name="connsiteX4" fmla="*/ 0 w 10000"/>
              <a:gd name="connsiteY4" fmla="*/ 0 h 10400"/>
              <a:gd name="connsiteX0" fmla="*/ 0 w 10000"/>
              <a:gd name="connsiteY0" fmla="*/ 0 h 10419"/>
              <a:gd name="connsiteX1" fmla="*/ 2740 w 10000"/>
              <a:gd name="connsiteY1" fmla="*/ 10397 h 10419"/>
              <a:gd name="connsiteX2" fmla="*/ 3599 w 10000"/>
              <a:gd name="connsiteY2" fmla="*/ 10338 h 10419"/>
              <a:gd name="connsiteX3" fmla="*/ 10000 w 10000"/>
              <a:gd name="connsiteY3" fmla="*/ 54 h 10419"/>
              <a:gd name="connsiteX4" fmla="*/ 0 w 10000"/>
              <a:gd name="connsiteY4" fmla="*/ 0 h 10419"/>
              <a:gd name="connsiteX0" fmla="*/ 0 w 10000"/>
              <a:gd name="connsiteY0" fmla="*/ 0 h 10397"/>
              <a:gd name="connsiteX1" fmla="*/ 2740 w 10000"/>
              <a:gd name="connsiteY1" fmla="*/ 10397 h 10397"/>
              <a:gd name="connsiteX2" fmla="*/ 3599 w 10000"/>
              <a:gd name="connsiteY2" fmla="*/ 10338 h 10397"/>
              <a:gd name="connsiteX3" fmla="*/ 10000 w 10000"/>
              <a:gd name="connsiteY3" fmla="*/ 54 h 10397"/>
              <a:gd name="connsiteX4" fmla="*/ 0 w 10000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75"/>
              <a:gd name="connsiteY0" fmla="*/ 0 h 10310"/>
              <a:gd name="connsiteX1" fmla="*/ 2801 w 10675"/>
              <a:gd name="connsiteY1" fmla="*/ 10310 h 10310"/>
              <a:gd name="connsiteX2" fmla="*/ 3660 w 10675"/>
              <a:gd name="connsiteY2" fmla="*/ 10251 h 10310"/>
              <a:gd name="connsiteX3" fmla="*/ 10675 w 10675"/>
              <a:gd name="connsiteY3" fmla="*/ 25 h 10310"/>
              <a:gd name="connsiteX4" fmla="*/ 0 w 10675"/>
              <a:gd name="connsiteY4" fmla="*/ 0 h 1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75" h="10310">
                <a:moveTo>
                  <a:pt x="0" y="0"/>
                </a:moveTo>
                <a:cubicBezTo>
                  <a:pt x="3109" y="3835"/>
                  <a:pt x="2511" y="6378"/>
                  <a:pt x="2801" y="10310"/>
                </a:cubicBezTo>
                <a:cubicBezTo>
                  <a:pt x="3337" y="10277"/>
                  <a:pt x="2862" y="10312"/>
                  <a:pt x="3660" y="10251"/>
                </a:cubicBezTo>
                <a:cubicBezTo>
                  <a:pt x="5139" y="5189"/>
                  <a:pt x="6996" y="3438"/>
                  <a:pt x="10675" y="25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75000">
                <a:srgbClr val="7BE5CA"/>
              </a:gs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sz="1800">
              <a:solidFill>
                <a:srgbClr val="000000"/>
              </a:solidFill>
              <a:ea typeface="+mn-ea"/>
            </a:endParaRPr>
          </a:p>
        </p:txBody>
      </p:sp>
      <p:grpSp>
        <p:nvGrpSpPr>
          <p:cNvPr id="67590" name="Group 4"/>
          <p:cNvGrpSpPr>
            <a:grpSpLocks/>
          </p:cNvGrpSpPr>
          <p:nvPr/>
        </p:nvGrpSpPr>
        <p:grpSpPr bwMode="auto">
          <a:xfrm>
            <a:off x="1328738" y="3152775"/>
            <a:ext cx="2317750" cy="2333625"/>
            <a:chOff x="272609" y="3015788"/>
            <a:chExt cx="2317750" cy="2333625"/>
          </a:xfrm>
        </p:grpSpPr>
        <p:sp>
          <p:nvSpPr>
            <p:cNvPr id="67744" name="Rectangle 4"/>
            <p:cNvSpPr>
              <a:spLocks noChangeArrowheads="1"/>
            </p:cNvSpPr>
            <p:nvPr/>
          </p:nvSpPr>
          <p:spPr bwMode="auto">
            <a:xfrm>
              <a:off x="272609" y="3015788"/>
              <a:ext cx="2317750" cy="2333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67745" name="Oval 5"/>
            <p:cNvSpPr>
              <a:spLocks noChangeArrowheads="1"/>
            </p:cNvSpPr>
            <p:nvPr/>
          </p:nvSpPr>
          <p:spPr bwMode="auto">
            <a:xfrm>
              <a:off x="398021" y="3068176"/>
              <a:ext cx="2095500" cy="6048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67746" name="Text Box 108"/>
            <p:cNvSpPr txBox="1">
              <a:spLocks noChangeArrowheads="1"/>
            </p:cNvSpPr>
            <p:nvPr/>
          </p:nvSpPr>
          <p:spPr bwMode="auto">
            <a:xfrm>
              <a:off x="526609" y="3225338"/>
              <a:ext cx="18637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000000"/>
                  </a:solidFill>
                </a:rPr>
                <a:t>routing algorithm</a:t>
              </a:r>
            </a:p>
          </p:txBody>
        </p:sp>
        <p:sp>
          <p:nvSpPr>
            <p:cNvPr id="67747" name="Rectangle 109"/>
            <p:cNvSpPr>
              <a:spLocks noChangeArrowheads="1"/>
            </p:cNvSpPr>
            <p:nvPr/>
          </p:nvSpPr>
          <p:spPr bwMode="auto">
            <a:xfrm>
              <a:off x="451996" y="3973051"/>
              <a:ext cx="2005013" cy="1279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67748" name="Text Box 110"/>
            <p:cNvSpPr txBox="1">
              <a:spLocks noChangeArrowheads="1"/>
            </p:cNvSpPr>
            <p:nvPr/>
          </p:nvSpPr>
          <p:spPr bwMode="auto">
            <a:xfrm>
              <a:off x="532959" y="3925426"/>
              <a:ext cx="1858962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400">
                  <a:solidFill>
                    <a:srgbClr val="000000"/>
                  </a:solidFill>
                </a:rPr>
                <a:t>local forwarding table</a:t>
              </a:r>
            </a:p>
          </p:txBody>
        </p:sp>
        <p:sp>
          <p:nvSpPr>
            <p:cNvPr id="67749" name="Text Box 111"/>
            <p:cNvSpPr txBox="1">
              <a:spLocks noChangeArrowheads="1"/>
            </p:cNvSpPr>
            <p:nvPr/>
          </p:nvSpPr>
          <p:spPr bwMode="auto">
            <a:xfrm>
              <a:off x="415484" y="4173076"/>
              <a:ext cx="1212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000000"/>
                  </a:solidFill>
                </a:rPr>
                <a:t>header value</a:t>
              </a:r>
            </a:p>
          </p:txBody>
        </p:sp>
        <p:sp>
          <p:nvSpPr>
            <p:cNvPr id="67750" name="Text Box 112"/>
            <p:cNvSpPr txBox="1">
              <a:spLocks noChangeArrowheads="1"/>
            </p:cNvSpPr>
            <p:nvPr/>
          </p:nvSpPr>
          <p:spPr bwMode="auto">
            <a:xfrm>
              <a:off x="1482284" y="4174663"/>
              <a:ext cx="10414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000000"/>
                  </a:solidFill>
                </a:rPr>
                <a:t>output link</a:t>
              </a:r>
            </a:p>
          </p:txBody>
        </p:sp>
        <p:sp>
          <p:nvSpPr>
            <p:cNvPr id="67751" name="Line 113"/>
            <p:cNvSpPr>
              <a:spLocks noChangeShapeType="1"/>
            </p:cNvSpPr>
            <p:nvPr/>
          </p:nvSpPr>
          <p:spPr bwMode="auto">
            <a:xfrm>
              <a:off x="1580709" y="4185776"/>
              <a:ext cx="7937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752" name="Text Box 114"/>
            <p:cNvSpPr txBox="1">
              <a:spLocks noChangeArrowheads="1"/>
            </p:cNvSpPr>
            <p:nvPr/>
          </p:nvSpPr>
          <p:spPr bwMode="auto">
            <a:xfrm>
              <a:off x="1071121" y="4457238"/>
              <a:ext cx="520700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sz="1200">
                  <a:solidFill>
                    <a:srgbClr val="000000"/>
                  </a:solidFill>
                </a:rPr>
                <a:t>0100</a:t>
              </a:r>
            </a:p>
            <a:p>
              <a:pPr algn="r" eaLnBrk="1" hangingPunct="1"/>
              <a:r>
                <a:rPr lang="en-US" altLang="en-US" sz="1200">
                  <a:solidFill>
                    <a:srgbClr val="000000"/>
                  </a:solidFill>
                </a:rPr>
                <a:t>0101</a:t>
              </a:r>
            </a:p>
            <a:p>
              <a:pPr algn="r" eaLnBrk="1" hangingPunct="1"/>
              <a:r>
                <a:rPr lang="en-US" altLang="en-US" sz="1200">
                  <a:solidFill>
                    <a:srgbClr val="000000"/>
                  </a:solidFill>
                </a:rPr>
                <a:t>0111</a:t>
              </a:r>
            </a:p>
            <a:p>
              <a:pPr algn="r" eaLnBrk="1" hangingPunct="1"/>
              <a:r>
                <a:rPr lang="en-US" altLang="en-US" sz="1200">
                  <a:solidFill>
                    <a:srgbClr val="000000"/>
                  </a:solidFill>
                </a:rPr>
                <a:t>1001</a:t>
              </a:r>
            </a:p>
          </p:txBody>
        </p:sp>
        <p:sp>
          <p:nvSpPr>
            <p:cNvPr id="67753" name="Text Box 115"/>
            <p:cNvSpPr txBox="1">
              <a:spLocks noChangeArrowheads="1"/>
            </p:cNvSpPr>
            <p:nvPr/>
          </p:nvSpPr>
          <p:spPr bwMode="auto">
            <a:xfrm>
              <a:off x="1596584" y="4457238"/>
              <a:ext cx="268287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200">
                  <a:solidFill>
                    <a:srgbClr val="000000"/>
                  </a:solidFill>
                </a:rPr>
                <a:t>3</a:t>
              </a:r>
            </a:p>
            <a:p>
              <a:pPr algn="ctr" eaLnBrk="1" hangingPunct="1"/>
              <a:r>
                <a:rPr lang="en-US" altLang="en-US" sz="1200">
                  <a:solidFill>
                    <a:srgbClr val="000000"/>
                  </a:solidFill>
                </a:rPr>
                <a:t>2</a:t>
              </a:r>
            </a:p>
            <a:p>
              <a:pPr algn="ctr" eaLnBrk="1" hangingPunct="1"/>
              <a:r>
                <a:rPr lang="en-US" altLang="en-US" sz="1200">
                  <a:solidFill>
                    <a:srgbClr val="000000"/>
                  </a:solidFill>
                </a:rPr>
                <a:t>2</a:t>
              </a:r>
            </a:p>
            <a:p>
              <a:pPr algn="ctr" eaLnBrk="1" hangingPunct="1"/>
              <a:r>
                <a:rPr lang="en-US" altLang="en-US" sz="12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67754" name="Line 116"/>
            <p:cNvSpPr>
              <a:spLocks noChangeShapeType="1"/>
            </p:cNvSpPr>
            <p:nvPr/>
          </p:nvSpPr>
          <p:spPr bwMode="auto">
            <a:xfrm>
              <a:off x="451996" y="444295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755" name="Line 117"/>
            <p:cNvSpPr>
              <a:spLocks noChangeShapeType="1"/>
            </p:cNvSpPr>
            <p:nvPr/>
          </p:nvSpPr>
          <p:spPr bwMode="auto">
            <a:xfrm>
              <a:off x="444059" y="419530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756" name="AutoShape 118"/>
            <p:cNvSpPr>
              <a:spLocks noChangeArrowheads="1"/>
            </p:cNvSpPr>
            <p:nvPr/>
          </p:nvSpPr>
          <p:spPr bwMode="auto">
            <a:xfrm rot="5400000">
              <a:off x="1350521" y="3680951"/>
              <a:ext cx="241300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67591" name="Group 3"/>
          <p:cNvGrpSpPr>
            <a:grpSpLocks/>
          </p:cNvGrpSpPr>
          <p:nvPr/>
        </p:nvGrpSpPr>
        <p:grpSpPr bwMode="auto">
          <a:xfrm>
            <a:off x="3200400" y="3632200"/>
            <a:ext cx="4745038" cy="2989263"/>
            <a:chOff x="2088829" y="3641726"/>
            <a:chExt cx="4743771" cy="2989155"/>
          </a:xfrm>
        </p:grpSpPr>
        <p:sp>
          <p:nvSpPr>
            <p:cNvPr id="67594" name="Freeform 2"/>
            <p:cNvSpPr>
              <a:spLocks/>
            </p:cNvSpPr>
            <p:nvPr/>
          </p:nvSpPr>
          <p:spPr bwMode="auto">
            <a:xfrm>
              <a:off x="3894138" y="4260851"/>
              <a:ext cx="2847975" cy="1481138"/>
            </a:xfrm>
            <a:custGeom>
              <a:avLst/>
              <a:gdLst>
                <a:gd name="T0" fmla="*/ 2147483647 w 1794"/>
                <a:gd name="T1" fmla="*/ 2147483647 h 933"/>
                <a:gd name="T2" fmla="*/ 2147483647 w 1794"/>
                <a:gd name="T3" fmla="*/ 2147483647 h 933"/>
                <a:gd name="T4" fmla="*/ 2147483647 w 1794"/>
                <a:gd name="T5" fmla="*/ 2147483647 h 933"/>
                <a:gd name="T6" fmla="*/ 2147483647 w 1794"/>
                <a:gd name="T7" fmla="*/ 2147483647 h 933"/>
                <a:gd name="T8" fmla="*/ 2147483647 w 1794"/>
                <a:gd name="T9" fmla="*/ 2147483647 h 933"/>
                <a:gd name="T10" fmla="*/ 2147483647 w 1794"/>
                <a:gd name="T11" fmla="*/ 2147483647 h 933"/>
                <a:gd name="T12" fmla="*/ 2147483647 w 1794"/>
                <a:gd name="T13" fmla="*/ 2147483647 h 933"/>
                <a:gd name="T14" fmla="*/ 2147483647 w 1794"/>
                <a:gd name="T15" fmla="*/ 2147483647 h 933"/>
                <a:gd name="T16" fmla="*/ 2147483647 w 1794"/>
                <a:gd name="T17" fmla="*/ 2147483647 h 933"/>
                <a:gd name="T18" fmla="*/ 2147483647 w 1794"/>
                <a:gd name="T19" fmla="*/ 2147483647 h 933"/>
                <a:gd name="T20" fmla="*/ 2147483647 w 1794"/>
                <a:gd name="T21" fmla="*/ 2147483647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95" name="Freeform 6"/>
            <p:cNvSpPr>
              <a:spLocks/>
            </p:cNvSpPr>
            <p:nvPr/>
          </p:nvSpPr>
          <p:spPr bwMode="auto">
            <a:xfrm>
              <a:off x="4532313" y="4564063"/>
              <a:ext cx="542925" cy="295275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7596" name="Group 7"/>
            <p:cNvGrpSpPr>
              <a:grpSpLocks/>
            </p:cNvGrpSpPr>
            <p:nvPr/>
          </p:nvGrpSpPr>
          <p:grpSpPr bwMode="auto">
            <a:xfrm>
              <a:off x="4038600" y="4738688"/>
              <a:ext cx="501650" cy="233363"/>
              <a:chOff x="3600" y="219"/>
              <a:chExt cx="360" cy="175"/>
            </a:xfrm>
          </p:grpSpPr>
          <p:sp>
            <p:nvSpPr>
              <p:cNvPr id="67731" name="Oval 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732" name="Line 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33" name="Line 1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34" name="Rectangle 1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67735" name="Oval 12"/>
              <p:cNvSpPr>
                <a:spLocks noChangeArrowheads="1"/>
              </p:cNvSpPr>
              <p:nvPr/>
            </p:nvSpPr>
            <p:spPr bwMode="auto">
              <a:xfrm>
                <a:off x="3603" y="219"/>
                <a:ext cx="354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7736" name="Group 1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7741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742" name="Line 1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743" name="Line 1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7737" name="Group 1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7738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739" name="Line 1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740" name="Line 2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7597" name="Group 21"/>
            <p:cNvGrpSpPr>
              <a:grpSpLocks/>
            </p:cNvGrpSpPr>
            <p:nvPr/>
          </p:nvGrpSpPr>
          <p:grpSpPr bwMode="auto">
            <a:xfrm>
              <a:off x="4391025" y="5376863"/>
              <a:ext cx="501650" cy="233363"/>
              <a:chOff x="3600" y="219"/>
              <a:chExt cx="360" cy="175"/>
            </a:xfrm>
          </p:grpSpPr>
          <p:sp>
            <p:nvSpPr>
              <p:cNvPr id="67718" name="Oval 22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719" name="Line 23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20" name="Line 2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21" name="Rectangle 25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67722" name="Oval 2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7723" name="Group 2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7728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729" name="Line 29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730" name="Line 3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7724" name="Group 3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7725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726" name="Line 3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727" name="Line 34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7598" name="Group 35"/>
            <p:cNvGrpSpPr>
              <a:grpSpLocks/>
            </p:cNvGrpSpPr>
            <p:nvPr/>
          </p:nvGrpSpPr>
          <p:grpSpPr bwMode="auto">
            <a:xfrm>
              <a:off x="5065713" y="4433888"/>
              <a:ext cx="501650" cy="233363"/>
              <a:chOff x="3600" y="219"/>
              <a:chExt cx="360" cy="175"/>
            </a:xfrm>
          </p:grpSpPr>
          <p:sp>
            <p:nvSpPr>
              <p:cNvPr id="67705" name="Oval 36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706" name="Line 37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07" name="Line 3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08" name="Rectangle 39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67709" name="Oval 4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7710" name="Group 4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7715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716" name="Line 43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717" name="Line 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7711" name="Group 4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7712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713" name="Line 4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714" name="Line 48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7599" name="Group 49"/>
            <p:cNvGrpSpPr>
              <a:grpSpLocks/>
            </p:cNvGrpSpPr>
            <p:nvPr/>
          </p:nvGrpSpPr>
          <p:grpSpPr bwMode="auto">
            <a:xfrm>
              <a:off x="4987925" y="5099051"/>
              <a:ext cx="500063" cy="233363"/>
              <a:chOff x="3600" y="219"/>
              <a:chExt cx="360" cy="175"/>
            </a:xfrm>
          </p:grpSpPr>
          <p:sp>
            <p:nvSpPr>
              <p:cNvPr id="67692" name="Oval 50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693" name="Line 51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94" name="Line 5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95" name="Rectangle 53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67696" name="Oval 5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6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7697" name="Group 5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7702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703" name="Line 57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704" name="Line 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7698" name="Group 5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7699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700" name="Line 6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701" name="Line 62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7600" name="Group 63"/>
            <p:cNvGrpSpPr>
              <a:grpSpLocks/>
            </p:cNvGrpSpPr>
            <p:nvPr/>
          </p:nvGrpSpPr>
          <p:grpSpPr bwMode="auto">
            <a:xfrm>
              <a:off x="5622925" y="5395913"/>
              <a:ext cx="501650" cy="233363"/>
              <a:chOff x="3600" y="219"/>
              <a:chExt cx="360" cy="175"/>
            </a:xfrm>
          </p:grpSpPr>
          <p:sp>
            <p:nvSpPr>
              <p:cNvPr id="67679" name="Oval 64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680" name="Line 65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81" name="Line 6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82" name="Rectangle 67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67683" name="Oval 6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7684" name="Group 6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7689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690" name="Line 71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691" name="Line 7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7685" name="Group 7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7686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687" name="Line 7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688" name="Line 76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7601" name="Group 77"/>
            <p:cNvGrpSpPr>
              <a:grpSpLocks/>
            </p:cNvGrpSpPr>
            <p:nvPr/>
          </p:nvGrpSpPr>
          <p:grpSpPr bwMode="auto">
            <a:xfrm>
              <a:off x="6067425" y="4740276"/>
              <a:ext cx="501650" cy="233363"/>
              <a:chOff x="3600" y="219"/>
              <a:chExt cx="360" cy="175"/>
            </a:xfrm>
          </p:grpSpPr>
          <p:sp>
            <p:nvSpPr>
              <p:cNvPr id="67666" name="Oval 7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667" name="Line 7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68" name="Line 8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69" name="Rectangle 8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67670" name="Oval 8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7671" name="Group 8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7676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677" name="Line 8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678" name="Line 8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7672" name="Group 8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7673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674" name="Line 8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675" name="Line 9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67602" name="Freeform 91"/>
            <p:cNvSpPr>
              <a:spLocks/>
            </p:cNvSpPr>
            <p:nvPr/>
          </p:nvSpPr>
          <p:spPr bwMode="auto">
            <a:xfrm>
              <a:off x="5573713" y="4557713"/>
              <a:ext cx="504825" cy="307975"/>
            </a:xfrm>
            <a:custGeom>
              <a:avLst/>
              <a:gdLst>
                <a:gd name="T0" fmla="*/ 0 w 318"/>
                <a:gd name="T1" fmla="*/ 0 h 194"/>
                <a:gd name="T2" fmla="*/ 2147483647 w 318"/>
                <a:gd name="T3" fmla="*/ 2147483647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03" name="Freeform 92"/>
            <p:cNvSpPr>
              <a:spLocks/>
            </p:cNvSpPr>
            <p:nvPr/>
          </p:nvSpPr>
          <p:spPr bwMode="auto">
            <a:xfrm>
              <a:off x="4508500" y="4949826"/>
              <a:ext cx="481013" cy="238125"/>
            </a:xfrm>
            <a:custGeom>
              <a:avLst/>
              <a:gdLst>
                <a:gd name="T0" fmla="*/ 0 w 294"/>
                <a:gd name="T1" fmla="*/ 0 h 174"/>
                <a:gd name="T2" fmla="*/ 2147483647 w 294"/>
                <a:gd name="T3" fmla="*/ 2147483647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04" name="Freeform 93"/>
            <p:cNvSpPr>
              <a:spLocks/>
            </p:cNvSpPr>
            <p:nvPr/>
          </p:nvSpPr>
          <p:spPr bwMode="auto">
            <a:xfrm>
              <a:off x="5456238" y="4926013"/>
              <a:ext cx="628650" cy="247650"/>
            </a:xfrm>
            <a:custGeom>
              <a:avLst/>
              <a:gdLst>
                <a:gd name="T0" fmla="*/ 0 w 378"/>
                <a:gd name="T1" fmla="*/ 2147483647 h 174"/>
                <a:gd name="T2" fmla="*/ 2147483647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05" name="Freeform 94"/>
            <p:cNvSpPr>
              <a:spLocks/>
            </p:cNvSpPr>
            <p:nvPr/>
          </p:nvSpPr>
          <p:spPr bwMode="auto">
            <a:xfrm>
              <a:off x="6122988" y="4979988"/>
              <a:ext cx="206375" cy="508000"/>
            </a:xfrm>
            <a:custGeom>
              <a:avLst/>
              <a:gdLst>
                <a:gd name="T0" fmla="*/ 0 w 118"/>
                <a:gd name="T1" fmla="*/ 2147483647 h 500"/>
                <a:gd name="T2" fmla="*/ 2147483647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06" name="Freeform 95"/>
            <p:cNvSpPr>
              <a:spLocks/>
            </p:cNvSpPr>
            <p:nvPr/>
          </p:nvSpPr>
          <p:spPr bwMode="auto">
            <a:xfrm>
              <a:off x="4887913" y="5513388"/>
              <a:ext cx="736600" cy="74613"/>
            </a:xfrm>
            <a:custGeom>
              <a:avLst/>
              <a:gdLst>
                <a:gd name="T0" fmla="*/ 2147483647 w 370"/>
                <a:gd name="T1" fmla="*/ 2147483647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07" name="Freeform 96"/>
            <p:cNvSpPr>
              <a:spLocks/>
            </p:cNvSpPr>
            <p:nvPr/>
          </p:nvSpPr>
          <p:spPr bwMode="auto">
            <a:xfrm>
              <a:off x="4351338" y="4973638"/>
              <a:ext cx="193675" cy="425450"/>
            </a:xfrm>
            <a:custGeom>
              <a:avLst/>
              <a:gdLst>
                <a:gd name="T0" fmla="*/ 2147483647 w 176"/>
                <a:gd name="T1" fmla="*/ 2147483647 h 412"/>
                <a:gd name="T2" fmla="*/ 2147483647 w 176"/>
                <a:gd name="T3" fmla="*/ 2147483647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08" name="Text Box 100"/>
            <p:cNvSpPr txBox="1">
              <a:spLocks noChangeArrowheads="1"/>
            </p:cNvSpPr>
            <p:nvPr/>
          </p:nvSpPr>
          <p:spPr bwMode="auto">
            <a:xfrm>
              <a:off x="4440876" y="4483071"/>
              <a:ext cx="311067" cy="3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67609" name="Text Box 101"/>
            <p:cNvSpPr txBox="1">
              <a:spLocks noChangeArrowheads="1"/>
            </p:cNvSpPr>
            <p:nvPr/>
          </p:nvSpPr>
          <p:spPr bwMode="auto">
            <a:xfrm>
              <a:off x="4378980" y="4897394"/>
              <a:ext cx="296783" cy="3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6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67610" name="Text Box 102"/>
            <p:cNvSpPr txBox="1">
              <a:spLocks noChangeArrowheads="1"/>
            </p:cNvSpPr>
            <p:nvPr/>
          </p:nvSpPr>
          <p:spPr bwMode="auto">
            <a:xfrm>
              <a:off x="4128222" y="4970416"/>
              <a:ext cx="296783" cy="3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60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67611" name="Group 1"/>
            <p:cNvGrpSpPr>
              <a:grpSpLocks/>
            </p:cNvGrpSpPr>
            <p:nvPr/>
          </p:nvGrpSpPr>
          <p:grpSpPr bwMode="auto">
            <a:xfrm rot="-2012368">
              <a:off x="2645158" y="5398104"/>
              <a:ext cx="1447800" cy="274638"/>
              <a:chOff x="2436813" y="4587876"/>
              <a:chExt cx="1447800" cy="274638"/>
            </a:xfrm>
          </p:grpSpPr>
          <p:sp>
            <p:nvSpPr>
              <p:cNvPr id="67661" name="Rectangle 97"/>
              <p:cNvSpPr>
                <a:spLocks noChangeArrowheads="1"/>
              </p:cNvSpPr>
              <p:nvPr/>
            </p:nvSpPr>
            <p:spPr bwMode="auto">
              <a:xfrm>
                <a:off x="2461850" y="4583083"/>
                <a:ext cx="1155391" cy="23811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662" name="Rectangle 98"/>
              <p:cNvSpPr>
                <a:spLocks noChangeArrowheads="1"/>
              </p:cNvSpPr>
              <p:nvPr/>
            </p:nvSpPr>
            <p:spPr bwMode="auto"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663" name="Line 99"/>
              <p:cNvSpPr>
                <a:spLocks noChangeShapeType="1"/>
              </p:cNvSpPr>
              <p:nvPr/>
            </p:nvSpPr>
            <p:spPr bwMode="auto">
              <a:xfrm>
                <a:off x="3462418" y="4739659"/>
                <a:ext cx="422162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64" name="Rectangle 104"/>
              <p:cNvSpPr>
                <a:spLocks noChangeArrowheads="1"/>
              </p:cNvSpPr>
              <p:nvPr/>
            </p:nvSpPr>
            <p:spPr bwMode="auto"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665" name="Text Box 105"/>
              <p:cNvSpPr txBox="1">
                <a:spLocks noChangeArrowheads="1"/>
              </p:cNvSpPr>
              <p:nvPr/>
            </p:nvSpPr>
            <p:spPr bwMode="auto">
              <a:xfrm rot="289934">
                <a:off x="3019653" y="4584228"/>
                <a:ext cx="520561" cy="2746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 sz="1200">
                    <a:solidFill>
                      <a:srgbClr val="000000"/>
                    </a:solidFill>
                  </a:rPr>
                  <a:t>0111</a:t>
                </a:r>
              </a:p>
            </p:txBody>
          </p:sp>
        </p:grpSp>
        <p:sp>
          <p:nvSpPr>
            <p:cNvPr id="67612" name="Text Box 106"/>
            <p:cNvSpPr txBox="1">
              <a:spLocks noChangeArrowheads="1"/>
            </p:cNvSpPr>
            <p:nvPr/>
          </p:nvSpPr>
          <p:spPr bwMode="auto">
            <a:xfrm>
              <a:off x="2088829" y="6046702"/>
              <a:ext cx="2339350" cy="584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600">
                  <a:solidFill>
                    <a:srgbClr val="000000"/>
                  </a:solidFill>
                </a:rPr>
                <a:t>dest address in arriving</a:t>
              </a:r>
            </a:p>
            <a:p>
              <a:pPr eaLnBrk="1" hangingPunct="1"/>
              <a:r>
                <a:rPr lang="en-US" altLang="en-US" sz="1600">
                  <a:solidFill>
                    <a:srgbClr val="000000"/>
                  </a:solidFill>
                </a:rPr>
                <a:t>packet</a:t>
              </a:r>
              <a:r>
                <a:rPr lang="ja-JP" altLang="en-US" sz="1600">
                  <a:solidFill>
                    <a:srgbClr val="000000"/>
                  </a:solidFill>
                </a:rPr>
                <a:t>’</a:t>
              </a:r>
              <a:r>
                <a:rPr lang="en-US" altLang="ja-JP" sz="1600">
                  <a:solidFill>
                    <a:srgbClr val="000000"/>
                  </a:solidFill>
                </a:rPr>
                <a:t>s header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67613" name="Line 107"/>
            <p:cNvSpPr>
              <a:spLocks noChangeShapeType="1"/>
            </p:cNvSpPr>
            <p:nvPr/>
          </p:nvSpPr>
          <p:spPr bwMode="auto">
            <a:xfrm flipH="1">
              <a:off x="2626848" y="4873581"/>
              <a:ext cx="1407736" cy="9143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14" name="Line 119"/>
            <p:cNvSpPr>
              <a:spLocks noChangeShapeType="1"/>
            </p:cNvSpPr>
            <p:nvPr/>
          </p:nvSpPr>
          <p:spPr bwMode="auto">
            <a:xfrm flipH="1" flipV="1">
              <a:off x="3588616" y="5648254"/>
              <a:ext cx="22219" cy="4508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15" name="Freeform 120"/>
            <p:cNvSpPr>
              <a:spLocks/>
            </p:cNvSpPr>
            <p:nvPr/>
          </p:nvSpPr>
          <p:spPr bwMode="auto">
            <a:xfrm>
              <a:off x="3757473" y="4834039"/>
              <a:ext cx="1041539" cy="336504"/>
            </a:xfrm>
            <a:custGeom>
              <a:avLst/>
              <a:gdLst>
                <a:gd name="T0" fmla="*/ 0 w 10844"/>
                <a:gd name="T1" fmla="*/ 2147483647 h 14797"/>
                <a:gd name="T2" fmla="*/ 2147483647 w 10844"/>
                <a:gd name="T3" fmla="*/ 2147483647 h 14797"/>
                <a:gd name="T4" fmla="*/ 2147483647 w 10844"/>
                <a:gd name="T5" fmla="*/ 2147483647 h 14797"/>
                <a:gd name="T6" fmla="*/ 0 60000 65536"/>
                <a:gd name="T7" fmla="*/ 0 60000 65536"/>
                <a:gd name="T8" fmla="*/ 0 60000 65536"/>
                <a:gd name="T9" fmla="*/ 0 w 10844"/>
                <a:gd name="T10" fmla="*/ 0 h 14797"/>
                <a:gd name="T11" fmla="*/ 10844 w 10844"/>
                <a:gd name="T12" fmla="*/ 14797 h 147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844" h="14797">
                  <a:moveTo>
                    <a:pt x="0" y="14797"/>
                  </a:moveTo>
                  <a:cubicBezTo>
                    <a:pt x="2168" y="9517"/>
                    <a:pt x="5654" y="-1331"/>
                    <a:pt x="7042" y="135"/>
                  </a:cubicBezTo>
                  <a:cubicBezTo>
                    <a:pt x="8563" y="1950"/>
                    <a:pt x="9984" y="6698"/>
                    <a:pt x="10844" y="9978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16" name="Freeform 121"/>
            <p:cNvSpPr>
              <a:spLocks/>
            </p:cNvSpPr>
            <p:nvPr/>
          </p:nvSpPr>
          <p:spPr bwMode="auto">
            <a:xfrm flipH="1">
              <a:off x="6254750" y="4370388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17" name="Freeform 122"/>
            <p:cNvSpPr>
              <a:spLocks/>
            </p:cNvSpPr>
            <p:nvPr/>
          </p:nvSpPr>
          <p:spPr bwMode="auto">
            <a:xfrm flipH="1">
              <a:off x="5243513" y="4086226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18" name="Freeform 123"/>
            <p:cNvSpPr>
              <a:spLocks/>
            </p:cNvSpPr>
            <p:nvPr/>
          </p:nvSpPr>
          <p:spPr bwMode="auto">
            <a:xfrm flipH="1" flipV="1">
              <a:off x="5911850" y="5632451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19" name="Freeform 124"/>
            <p:cNvSpPr>
              <a:spLocks/>
            </p:cNvSpPr>
            <p:nvPr/>
          </p:nvSpPr>
          <p:spPr bwMode="auto">
            <a:xfrm flipH="1" flipV="1">
              <a:off x="4562475" y="5616576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20" name="Freeform 125"/>
            <p:cNvSpPr>
              <a:spLocks/>
            </p:cNvSpPr>
            <p:nvPr/>
          </p:nvSpPr>
          <p:spPr bwMode="auto">
            <a:xfrm flipH="1" flipV="1">
              <a:off x="5202238" y="5324476"/>
              <a:ext cx="542925" cy="452438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7621" name="Group 126"/>
            <p:cNvGrpSpPr>
              <a:grpSpLocks/>
            </p:cNvGrpSpPr>
            <p:nvPr/>
          </p:nvGrpSpPr>
          <p:grpSpPr bwMode="auto">
            <a:xfrm>
              <a:off x="5251450" y="3641726"/>
              <a:ext cx="550863" cy="452438"/>
              <a:chOff x="2886" y="1668"/>
              <a:chExt cx="347" cy="285"/>
            </a:xfrm>
          </p:grpSpPr>
          <p:sp>
            <p:nvSpPr>
              <p:cNvPr id="67654" name="Rectangle 127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655" name="Oval 128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656" name="Rectangle 129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657" name="Line 130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658" name="Line 131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659" name="Line 132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660" name="AutoShape 133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7622" name="Group 134"/>
            <p:cNvGrpSpPr>
              <a:grpSpLocks/>
            </p:cNvGrpSpPr>
            <p:nvPr/>
          </p:nvGrpSpPr>
          <p:grpSpPr bwMode="auto">
            <a:xfrm>
              <a:off x="6264275" y="3914776"/>
              <a:ext cx="550863" cy="452438"/>
              <a:chOff x="2886" y="1668"/>
              <a:chExt cx="347" cy="285"/>
            </a:xfrm>
          </p:grpSpPr>
          <p:sp>
            <p:nvSpPr>
              <p:cNvPr id="67647" name="Rectangle 135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648" name="Oval 136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649" name="Rectangle 137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650" name="Line 138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651" name="Line 139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652" name="Line 140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653" name="AutoShape 141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7623" name="Group 142"/>
            <p:cNvGrpSpPr>
              <a:grpSpLocks/>
            </p:cNvGrpSpPr>
            <p:nvPr/>
          </p:nvGrpSpPr>
          <p:grpSpPr bwMode="auto">
            <a:xfrm>
              <a:off x="5894388" y="5991226"/>
              <a:ext cx="550863" cy="452438"/>
              <a:chOff x="2886" y="1668"/>
              <a:chExt cx="347" cy="285"/>
            </a:xfrm>
          </p:grpSpPr>
          <p:sp>
            <p:nvSpPr>
              <p:cNvPr id="67640" name="Rectangle 143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641" name="Oval 144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642" name="Rectangle 145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643" name="Line 146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644" name="Line 147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645" name="Line 148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646" name="AutoShape 149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7624" name="Group 150"/>
            <p:cNvGrpSpPr>
              <a:grpSpLocks/>
            </p:cNvGrpSpPr>
            <p:nvPr/>
          </p:nvGrpSpPr>
          <p:grpSpPr bwMode="auto">
            <a:xfrm>
              <a:off x="5199063" y="5772151"/>
              <a:ext cx="550863" cy="452438"/>
              <a:chOff x="2886" y="1668"/>
              <a:chExt cx="347" cy="285"/>
            </a:xfrm>
          </p:grpSpPr>
          <p:sp>
            <p:nvSpPr>
              <p:cNvPr id="67633" name="Rectangle 151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634" name="Oval 152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635" name="Rectangle 153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636" name="Line 154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637" name="Line 155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638" name="Line 156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639" name="AutoShape 157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7625" name="Group 158"/>
            <p:cNvGrpSpPr>
              <a:grpSpLocks/>
            </p:cNvGrpSpPr>
            <p:nvPr/>
          </p:nvGrpSpPr>
          <p:grpSpPr bwMode="auto">
            <a:xfrm>
              <a:off x="4543425" y="5964238"/>
              <a:ext cx="550863" cy="452438"/>
              <a:chOff x="2886" y="1668"/>
              <a:chExt cx="347" cy="285"/>
            </a:xfrm>
          </p:grpSpPr>
          <p:sp>
            <p:nvSpPr>
              <p:cNvPr id="67626" name="Rectangle 159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627" name="Oval 160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628" name="Rectangle 161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629" name="Line 162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630" name="Line 163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631" name="Line 164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632" name="AutoShape 165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</p:grpSp>
      <p:cxnSp>
        <p:nvCxnSpPr>
          <p:cNvPr id="67592" name="Straight Connector 421888"/>
          <p:cNvCxnSpPr>
            <a:cxnSpLocks noChangeShapeType="1"/>
          </p:cNvCxnSpPr>
          <p:nvPr/>
        </p:nvCxnSpPr>
        <p:spPr bwMode="auto">
          <a:xfrm>
            <a:off x="2197100" y="2743200"/>
            <a:ext cx="20955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593" name="Straight Connector 421894"/>
          <p:cNvCxnSpPr>
            <a:cxnSpLocks noChangeShapeType="1"/>
          </p:cNvCxnSpPr>
          <p:nvPr/>
        </p:nvCxnSpPr>
        <p:spPr bwMode="auto">
          <a:xfrm flipH="1">
            <a:off x="3503613" y="2444750"/>
            <a:ext cx="1943100" cy="1711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53227516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611313"/>
            <a:ext cx="4271963" cy="4648200"/>
          </a:xfrm>
        </p:spPr>
        <p:txBody>
          <a:bodyPr/>
          <a:lstStyle/>
          <a:p>
            <a:pPr eaLnBrk="1" hangingPunct="1">
              <a:buFont typeface="Wingdings" charset="0"/>
              <a:buChar char="v"/>
              <a:defRPr/>
            </a:pPr>
            <a:r>
              <a:rPr lang="en-US" i="1" u="sng" dirty="0">
                <a:solidFill>
                  <a:schemeClr val="accent2"/>
                </a:solidFill>
                <a:latin typeface="Gill Sans MT" charset="0"/>
              </a:rPr>
              <a:t>Packet-switching</a:t>
            </a:r>
            <a:r>
              <a:rPr lang="en-US" dirty="0">
                <a:solidFill>
                  <a:srgbClr val="CC0000"/>
                </a:solidFill>
                <a:latin typeface="Gill Sans MT" charset="0"/>
              </a:rPr>
              <a:t>: </a:t>
            </a:r>
            <a:r>
              <a:rPr lang="en-US" dirty="0">
                <a:latin typeface="Gill Sans MT" charset="0"/>
              </a:rPr>
              <a:t>hosts </a:t>
            </a:r>
            <a:r>
              <a:rPr lang="en-US" dirty="0">
                <a:solidFill>
                  <a:srgbClr val="FF0000"/>
                </a:solidFill>
                <a:latin typeface="Gill Sans MT" charset="0"/>
              </a:rPr>
              <a:t>break</a:t>
            </a:r>
            <a:r>
              <a:rPr lang="en-US" dirty="0">
                <a:latin typeface="Gill Sans MT" charset="0"/>
              </a:rPr>
              <a:t> application-layer messages </a:t>
            </a:r>
            <a:r>
              <a:rPr lang="en-US" dirty="0">
                <a:solidFill>
                  <a:srgbClr val="FF0000"/>
                </a:solidFill>
                <a:latin typeface="Gill Sans MT" charset="0"/>
              </a:rPr>
              <a:t>into </a:t>
            </a:r>
            <a:r>
              <a:rPr lang="en-US" i="1" dirty="0">
                <a:solidFill>
                  <a:srgbClr val="FF0000"/>
                </a:solidFill>
                <a:latin typeface="Gill Sans MT" charset="0"/>
              </a:rPr>
              <a:t>packets</a:t>
            </a:r>
            <a:endParaRPr lang="en-US" sz="3200" i="1" dirty="0">
              <a:solidFill>
                <a:srgbClr val="FF0000"/>
              </a:solidFill>
              <a:latin typeface="Gill Sans MT" charset="0"/>
            </a:endParaRPr>
          </a:p>
          <a:p>
            <a:pPr lvl="1" eaLnBrk="1" hangingPunct="1">
              <a:buFont typeface="Wingdings" charset="0"/>
              <a:buChar char="§"/>
              <a:defRPr/>
            </a:pPr>
            <a:r>
              <a:rPr lang="en-US" sz="2800" dirty="0">
                <a:latin typeface="Gill Sans MT" charset="0"/>
                <a:cs typeface="Arial" charset="0"/>
              </a:rPr>
              <a:t>forward packets</a:t>
            </a:r>
            <a:r>
              <a:rPr lang="en-US" sz="2800" i="1" dirty="0">
                <a:latin typeface="Gill Sans MT" charset="0"/>
                <a:cs typeface="Arial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Gill Sans MT" charset="0"/>
                <a:cs typeface="Arial" charset="0"/>
              </a:rPr>
              <a:t>from one router to the next</a:t>
            </a:r>
            <a:r>
              <a:rPr lang="en-US" sz="2800" dirty="0">
                <a:latin typeface="Gill Sans MT" charset="0"/>
                <a:cs typeface="Arial" charset="0"/>
              </a:rPr>
              <a:t>, across links on path from source to destination</a:t>
            </a:r>
          </a:p>
          <a:p>
            <a:pPr marL="457200" lvl="1" indent="0" eaLnBrk="1" hangingPunct="1">
              <a:buFont typeface="Wingdings" charset="0"/>
              <a:buNone/>
              <a:defRPr/>
            </a:pPr>
            <a:endParaRPr lang="en-US" sz="2800" dirty="0">
              <a:latin typeface="Gill Sans MT" charset="0"/>
              <a:cs typeface="Arial" charset="0"/>
            </a:endParaRPr>
          </a:p>
          <a:p>
            <a:pPr lvl="1" eaLnBrk="1" hangingPunct="1">
              <a:buFont typeface="Wingdings" charset="0"/>
              <a:buChar char="§"/>
              <a:defRPr/>
            </a:pPr>
            <a:r>
              <a:rPr lang="en-US" sz="2800" dirty="0">
                <a:latin typeface="Gill Sans MT" charset="0"/>
                <a:cs typeface="Arial" charset="0"/>
              </a:rPr>
              <a:t>each packet transmitted at </a:t>
            </a:r>
            <a:r>
              <a:rPr lang="en-US" sz="2800" b="1" i="1" dirty="0">
                <a:solidFill>
                  <a:srgbClr val="FF0000"/>
                </a:solidFill>
                <a:latin typeface="Gill Sans MT" charset="0"/>
                <a:cs typeface="Arial" charset="0"/>
              </a:rPr>
              <a:t>full</a:t>
            </a:r>
            <a:r>
              <a:rPr lang="en-US" sz="2800" dirty="0">
                <a:solidFill>
                  <a:srgbClr val="FF0000"/>
                </a:solidFill>
                <a:latin typeface="Gill Sans MT" charset="0"/>
                <a:cs typeface="Arial" charset="0"/>
              </a:rPr>
              <a:t> link </a:t>
            </a:r>
            <a:r>
              <a:rPr lang="en-US" sz="2800" dirty="0">
                <a:latin typeface="Gill Sans MT" charset="0"/>
                <a:cs typeface="Arial" charset="0"/>
              </a:rPr>
              <a:t>capacity</a:t>
            </a:r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Gill Sans MT" charset="0"/>
                <a:ea typeface="ＭＳ Ｐゴシック" charset="-128"/>
              </a:rPr>
              <a:t>Network core: packet-switching</a:t>
            </a:r>
          </a:p>
        </p:txBody>
      </p:sp>
      <p:sp>
        <p:nvSpPr>
          <p:cNvPr id="69635" name="Freeform 637"/>
          <p:cNvSpPr>
            <a:spLocks/>
          </p:cNvSpPr>
          <p:nvPr/>
        </p:nvSpPr>
        <p:spPr bwMode="auto">
          <a:xfrm>
            <a:off x="5202238" y="1712913"/>
            <a:ext cx="1736725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9636" name="Group 638"/>
          <p:cNvGrpSpPr>
            <a:grpSpLocks/>
          </p:cNvGrpSpPr>
          <p:nvPr/>
        </p:nvGrpSpPr>
        <p:grpSpPr bwMode="auto">
          <a:xfrm>
            <a:off x="5370513" y="3048000"/>
            <a:ext cx="1458912" cy="933450"/>
            <a:chOff x="2889" y="1631"/>
            <a:chExt cx="980" cy="743"/>
          </a:xfrm>
        </p:grpSpPr>
        <p:sp>
          <p:nvSpPr>
            <p:cNvPr id="70135" name="Rectangle 639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0136" name="AutoShape 640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solidFill>
                  <a:srgbClr val="00CCFF"/>
                </a:solidFill>
              </a:endParaRPr>
            </a:p>
          </p:txBody>
        </p:sp>
      </p:grpSp>
      <p:sp>
        <p:nvSpPr>
          <p:cNvPr id="69637" name="Freeform 641"/>
          <p:cNvSpPr>
            <a:spLocks/>
          </p:cNvSpPr>
          <p:nvPr/>
        </p:nvSpPr>
        <p:spPr bwMode="auto">
          <a:xfrm>
            <a:off x="5364163" y="4425950"/>
            <a:ext cx="3225800" cy="1665288"/>
          </a:xfrm>
          <a:custGeom>
            <a:avLst/>
            <a:gdLst>
              <a:gd name="T0" fmla="*/ 2147483647 w 2032"/>
              <a:gd name="T1" fmla="*/ 2147483647 h 1049"/>
              <a:gd name="T2" fmla="*/ 2147483647 w 2032"/>
              <a:gd name="T3" fmla="*/ 2147483647 h 1049"/>
              <a:gd name="T4" fmla="*/ 2147483647 w 2032"/>
              <a:gd name="T5" fmla="*/ 2147483647 h 1049"/>
              <a:gd name="T6" fmla="*/ 2147483647 w 2032"/>
              <a:gd name="T7" fmla="*/ 2147483647 h 1049"/>
              <a:gd name="T8" fmla="*/ 2147483647 w 2032"/>
              <a:gd name="T9" fmla="*/ 2147483647 h 1049"/>
              <a:gd name="T10" fmla="*/ 2147483647 w 2032"/>
              <a:gd name="T11" fmla="*/ 2147483647 h 1049"/>
              <a:gd name="T12" fmla="*/ 2147483647 w 2032"/>
              <a:gd name="T13" fmla="*/ 2147483647 h 1049"/>
              <a:gd name="T14" fmla="*/ 2147483647 w 2032"/>
              <a:gd name="T15" fmla="*/ 2147483647 h 1049"/>
              <a:gd name="T16" fmla="*/ 2147483647 w 2032"/>
              <a:gd name="T17" fmla="*/ 2147483647 h 1049"/>
              <a:gd name="T18" fmla="*/ 2147483647 w 2032"/>
              <a:gd name="T19" fmla="*/ 2147483647 h 1049"/>
              <a:gd name="T20" fmla="*/ 2147483647 w 2032"/>
              <a:gd name="T21" fmla="*/ 2147483647 h 1049"/>
              <a:gd name="T22" fmla="*/ 2147483647 w 2032"/>
              <a:gd name="T23" fmla="*/ 2147483647 h 1049"/>
              <a:gd name="T24" fmla="*/ 2147483647 w 2032"/>
              <a:gd name="T25" fmla="*/ 2147483647 h 1049"/>
              <a:gd name="T26" fmla="*/ 2147483647 w 2032"/>
              <a:gd name="T27" fmla="*/ 2147483647 h 1049"/>
              <a:gd name="T28" fmla="*/ 2147483647 w 2032"/>
              <a:gd name="T29" fmla="*/ 2147483647 h 1049"/>
              <a:gd name="T30" fmla="*/ 2147483647 w 2032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38" name="Line 642"/>
          <p:cNvSpPr>
            <a:spLocks noChangeShapeType="1"/>
          </p:cNvSpPr>
          <p:nvPr/>
        </p:nvSpPr>
        <p:spPr bwMode="auto">
          <a:xfrm rot="-5400000">
            <a:off x="7845425" y="5162551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39" name="Line 643"/>
          <p:cNvSpPr>
            <a:spLocks noChangeShapeType="1"/>
          </p:cNvSpPr>
          <p:nvPr/>
        </p:nvSpPr>
        <p:spPr bwMode="auto">
          <a:xfrm rot="5400000" flipV="1">
            <a:off x="7991475" y="5443538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0" name="Line 644"/>
          <p:cNvSpPr>
            <a:spLocks noChangeShapeType="1"/>
          </p:cNvSpPr>
          <p:nvPr/>
        </p:nvSpPr>
        <p:spPr bwMode="auto">
          <a:xfrm rot="-5400000">
            <a:off x="8177213" y="5119688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1" name="Line 646"/>
          <p:cNvSpPr>
            <a:spLocks noChangeShapeType="1"/>
          </p:cNvSpPr>
          <p:nvPr/>
        </p:nvSpPr>
        <p:spPr bwMode="auto">
          <a:xfrm>
            <a:off x="6100763" y="4776788"/>
            <a:ext cx="212725" cy="984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2" name="Line 647"/>
          <p:cNvSpPr>
            <a:spLocks noChangeShapeType="1"/>
          </p:cNvSpPr>
          <p:nvPr/>
        </p:nvSpPr>
        <p:spPr bwMode="auto">
          <a:xfrm flipV="1">
            <a:off x="5842000" y="5040313"/>
            <a:ext cx="390525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3" name="Line 650"/>
          <p:cNvSpPr>
            <a:spLocks noChangeShapeType="1"/>
          </p:cNvSpPr>
          <p:nvPr/>
        </p:nvSpPr>
        <p:spPr bwMode="auto">
          <a:xfrm flipH="1">
            <a:off x="6267450" y="5087938"/>
            <a:ext cx="103188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4" name="Line 651"/>
          <p:cNvSpPr>
            <a:spLocks noChangeShapeType="1"/>
          </p:cNvSpPr>
          <p:nvPr/>
        </p:nvSpPr>
        <p:spPr bwMode="auto">
          <a:xfrm flipH="1" flipV="1">
            <a:off x="6548438" y="5100638"/>
            <a:ext cx="114300" cy="1730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5" name="Line 652"/>
          <p:cNvSpPr>
            <a:spLocks noChangeShapeType="1"/>
          </p:cNvSpPr>
          <p:nvPr/>
        </p:nvSpPr>
        <p:spPr bwMode="auto">
          <a:xfrm>
            <a:off x="6743700" y="5056188"/>
            <a:ext cx="503238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6" name="Line 654"/>
          <p:cNvSpPr>
            <a:spLocks noChangeShapeType="1"/>
          </p:cNvSpPr>
          <p:nvPr/>
        </p:nvSpPr>
        <p:spPr bwMode="auto">
          <a:xfrm>
            <a:off x="6046788" y="3582988"/>
            <a:ext cx="234950" cy="746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7" name="Line 655"/>
          <p:cNvSpPr>
            <a:spLocks noChangeShapeType="1"/>
          </p:cNvSpPr>
          <p:nvPr/>
        </p:nvSpPr>
        <p:spPr bwMode="auto">
          <a:xfrm flipV="1">
            <a:off x="5891213" y="3736975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9648" name="Group 656"/>
          <p:cNvGrpSpPr>
            <a:grpSpLocks/>
          </p:cNvGrpSpPr>
          <p:nvPr/>
        </p:nvGrpSpPr>
        <p:grpSpPr bwMode="auto">
          <a:xfrm>
            <a:off x="5611813" y="3503613"/>
            <a:ext cx="506412" cy="352425"/>
            <a:chOff x="2967" y="478"/>
            <a:chExt cx="788" cy="625"/>
          </a:xfrm>
        </p:grpSpPr>
        <p:pic>
          <p:nvPicPr>
            <p:cNvPr id="70133" name="Picture 657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134" name="Picture 658" descr="antenna_radiation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9649" name="Freeform 659"/>
          <p:cNvSpPr>
            <a:spLocks/>
          </p:cNvSpPr>
          <p:nvPr/>
        </p:nvSpPr>
        <p:spPr bwMode="auto">
          <a:xfrm>
            <a:off x="7015163" y="3530600"/>
            <a:ext cx="1314450" cy="674688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0" name="Freeform 660"/>
          <p:cNvSpPr>
            <a:spLocks/>
          </p:cNvSpPr>
          <p:nvPr/>
        </p:nvSpPr>
        <p:spPr bwMode="auto">
          <a:xfrm>
            <a:off x="7011988" y="2005013"/>
            <a:ext cx="1730375" cy="1125537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1" name="Line 661"/>
          <p:cNvSpPr>
            <a:spLocks noChangeShapeType="1"/>
          </p:cNvSpPr>
          <p:nvPr/>
        </p:nvSpPr>
        <p:spPr bwMode="auto">
          <a:xfrm>
            <a:off x="7396163" y="3816350"/>
            <a:ext cx="163512" cy="120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2" name="Line 662"/>
          <p:cNvSpPr>
            <a:spLocks noChangeShapeType="1"/>
          </p:cNvSpPr>
          <p:nvPr/>
        </p:nvSpPr>
        <p:spPr bwMode="auto">
          <a:xfrm>
            <a:off x="7493000" y="3736975"/>
            <a:ext cx="279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3" name="Line 663"/>
          <p:cNvSpPr>
            <a:spLocks noChangeShapeType="1"/>
          </p:cNvSpPr>
          <p:nvPr/>
        </p:nvSpPr>
        <p:spPr bwMode="auto">
          <a:xfrm flipV="1">
            <a:off x="7729538" y="3822700"/>
            <a:ext cx="134937" cy="104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4" name="Line 664"/>
          <p:cNvSpPr>
            <a:spLocks noChangeShapeType="1"/>
          </p:cNvSpPr>
          <p:nvPr/>
        </p:nvSpPr>
        <p:spPr bwMode="auto">
          <a:xfrm>
            <a:off x="6723063" y="2590800"/>
            <a:ext cx="509587" cy="3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5" name="Line 665"/>
          <p:cNvSpPr>
            <a:spLocks noChangeShapeType="1"/>
          </p:cNvSpPr>
          <p:nvPr/>
        </p:nvSpPr>
        <p:spPr bwMode="auto">
          <a:xfrm>
            <a:off x="7358063" y="4700588"/>
            <a:ext cx="390525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6" name="Line 666"/>
          <p:cNvSpPr>
            <a:spLocks noChangeShapeType="1"/>
          </p:cNvSpPr>
          <p:nvPr/>
        </p:nvSpPr>
        <p:spPr bwMode="auto">
          <a:xfrm flipV="1">
            <a:off x="6737350" y="4687888"/>
            <a:ext cx="322263" cy="1984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7" name="Line 667"/>
          <p:cNvSpPr>
            <a:spLocks noChangeShapeType="1"/>
          </p:cNvSpPr>
          <p:nvPr/>
        </p:nvSpPr>
        <p:spPr bwMode="auto">
          <a:xfrm flipV="1">
            <a:off x="6780213" y="4979988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8" name="Line 668"/>
          <p:cNvSpPr>
            <a:spLocks noChangeShapeType="1"/>
          </p:cNvSpPr>
          <p:nvPr/>
        </p:nvSpPr>
        <p:spPr bwMode="auto">
          <a:xfrm flipV="1">
            <a:off x="7577138" y="2495550"/>
            <a:ext cx="123825" cy="873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9" name="Line 669"/>
          <p:cNvSpPr>
            <a:spLocks noChangeShapeType="1"/>
          </p:cNvSpPr>
          <p:nvPr/>
        </p:nvSpPr>
        <p:spPr bwMode="auto">
          <a:xfrm>
            <a:off x="7405688" y="2668588"/>
            <a:ext cx="0" cy="825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0" name="Line 670"/>
          <p:cNvSpPr>
            <a:spLocks noChangeShapeType="1"/>
          </p:cNvSpPr>
          <p:nvPr/>
        </p:nvSpPr>
        <p:spPr bwMode="auto">
          <a:xfrm flipV="1">
            <a:off x="7580313" y="2562225"/>
            <a:ext cx="263525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1" name="Line 671"/>
          <p:cNvSpPr>
            <a:spLocks noChangeShapeType="1"/>
          </p:cNvSpPr>
          <p:nvPr/>
        </p:nvSpPr>
        <p:spPr bwMode="auto">
          <a:xfrm>
            <a:off x="7942263" y="2563813"/>
            <a:ext cx="0" cy="196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2" name="Line 672"/>
          <p:cNvSpPr>
            <a:spLocks noChangeShapeType="1"/>
          </p:cNvSpPr>
          <p:nvPr/>
        </p:nvSpPr>
        <p:spPr bwMode="auto">
          <a:xfrm>
            <a:off x="7596188" y="2870200"/>
            <a:ext cx="1889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3" name="Line 673"/>
          <p:cNvSpPr>
            <a:spLocks noChangeShapeType="1"/>
          </p:cNvSpPr>
          <p:nvPr/>
        </p:nvSpPr>
        <p:spPr bwMode="auto">
          <a:xfrm>
            <a:off x="8150225" y="2860675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4" name="Line 674"/>
          <p:cNvSpPr>
            <a:spLocks noChangeShapeType="1"/>
          </p:cNvSpPr>
          <p:nvPr/>
        </p:nvSpPr>
        <p:spPr bwMode="auto">
          <a:xfrm flipH="1">
            <a:off x="7299325" y="2936875"/>
            <a:ext cx="98425" cy="704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5" name="Line 675"/>
          <p:cNvSpPr>
            <a:spLocks noChangeShapeType="1"/>
          </p:cNvSpPr>
          <p:nvPr/>
        </p:nvSpPr>
        <p:spPr bwMode="auto">
          <a:xfrm flipH="1">
            <a:off x="7888288" y="2936875"/>
            <a:ext cx="111125" cy="727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6" name="Line 676"/>
          <p:cNvSpPr>
            <a:spLocks noChangeShapeType="1"/>
          </p:cNvSpPr>
          <p:nvPr/>
        </p:nvSpPr>
        <p:spPr bwMode="auto">
          <a:xfrm flipV="1">
            <a:off x="7272338" y="4078288"/>
            <a:ext cx="227012" cy="4365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7" name="Line 677"/>
          <p:cNvSpPr>
            <a:spLocks noChangeShapeType="1"/>
          </p:cNvSpPr>
          <p:nvPr/>
        </p:nvSpPr>
        <p:spPr bwMode="auto">
          <a:xfrm>
            <a:off x="8345488" y="2859088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9668" name="Group 678"/>
          <p:cNvGrpSpPr>
            <a:grpSpLocks/>
          </p:cNvGrpSpPr>
          <p:nvPr/>
        </p:nvGrpSpPr>
        <p:grpSpPr bwMode="auto">
          <a:xfrm>
            <a:off x="6053138" y="1846263"/>
            <a:ext cx="468312" cy="620712"/>
            <a:chOff x="1653" y="3023"/>
            <a:chExt cx="622" cy="911"/>
          </a:xfrm>
        </p:grpSpPr>
        <p:sp>
          <p:nvSpPr>
            <p:cNvPr id="70116" name="Line 270"/>
            <p:cNvSpPr>
              <a:spLocks noChangeShapeType="1"/>
            </p:cNvSpPr>
            <p:nvPr/>
          </p:nvSpPr>
          <p:spPr bwMode="auto">
            <a:xfrm flipH="1">
              <a:off x="1766" y="3287"/>
              <a:ext cx="188" cy="586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0117" name="Line 271"/>
            <p:cNvSpPr>
              <a:spLocks noChangeShapeType="1"/>
            </p:cNvSpPr>
            <p:nvPr/>
          </p:nvSpPr>
          <p:spPr bwMode="auto">
            <a:xfrm>
              <a:off x="1954" y="3287"/>
              <a:ext cx="188" cy="58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0118" name="Line 272"/>
            <p:cNvSpPr>
              <a:spLocks noChangeShapeType="1"/>
            </p:cNvSpPr>
            <p:nvPr/>
          </p:nvSpPr>
          <p:spPr bwMode="auto">
            <a:xfrm>
              <a:off x="1766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0119" name="Line 273"/>
            <p:cNvSpPr>
              <a:spLocks noChangeShapeType="1"/>
            </p:cNvSpPr>
            <p:nvPr/>
          </p:nvSpPr>
          <p:spPr bwMode="auto">
            <a:xfrm flipH="1">
              <a:off x="1954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0120" name="Line 274"/>
            <p:cNvSpPr>
              <a:spLocks noChangeShapeType="1"/>
            </p:cNvSpPr>
            <p:nvPr/>
          </p:nvSpPr>
          <p:spPr bwMode="auto">
            <a:xfrm>
              <a:off x="1954" y="3300"/>
              <a:ext cx="0" cy="63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0121" name="Line 275"/>
            <p:cNvSpPr>
              <a:spLocks noChangeShapeType="1"/>
            </p:cNvSpPr>
            <p:nvPr/>
          </p:nvSpPr>
          <p:spPr bwMode="auto">
            <a:xfrm flipV="1">
              <a:off x="1766" y="3810"/>
              <a:ext cx="188" cy="6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0122" name="Line 276"/>
            <p:cNvSpPr>
              <a:spLocks noChangeShapeType="1"/>
            </p:cNvSpPr>
            <p:nvPr/>
          </p:nvSpPr>
          <p:spPr bwMode="auto">
            <a:xfrm flipH="1" flipV="1">
              <a:off x="1954" y="3810"/>
              <a:ext cx="188" cy="6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0123" name="Line 277"/>
            <p:cNvSpPr>
              <a:spLocks noChangeShapeType="1"/>
            </p:cNvSpPr>
            <p:nvPr/>
          </p:nvSpPr>
          <p:spPr bwMode="auto">
            <a:xfrm>
              <a:off x="1846" y="3618"/>
              <a:ext cx="108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0124" name="Line 278"/>
            <p:cNvSpPr>
              <a:spLocks noChangeShapeType="1"/>
            </p:cNvSpPr>
            <p:nvPr/>
          </p:nvSpPr>
          <p:spPr bwMode="auto">
            <a:xfrm flipV="1">
              <a:off x="1954" y="3618"/>
              <a:ext cx="114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0125" name="Line 279"/>
            <p:cNvSpPr>
              <a:spLocks noChangeShapeType="1"/>
            </p:cNvSpPr>
            <p:nvPr/>
          </p:nvSpPr>
          <p:spPr bwMode="auto">
            <a:xfrm>
              <a:off x="1810" y="3704"/>
              <a:ext cx="139" cy="65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0126" name="Line 280"/>
            <p:cNvSpPr>
              <a:spLocks noChangeShapeType="1"/>
            </p:cNvSpPr>
            <p:nvPr/>
          </p:nvSpPr>
          <p:spPr bwMode="auto">
            <a:xfrm flipV="1">
              <a:off x="1954" y="3717"/>
              <a:ext cx="140" cy="57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0127" name="Line 281"/>
            <p:cNvSpPr>
              <a:spLocks noChangeShapeType="1"/>
            </p:cNvSpPr>
            <p:nvPr/>
          </p:nvSpPr>
          <p:spPr bwMode="auto">
            <a:xfrm flipV="1">
              <a:off x="1954" y="3530"/>
              <a:ext cx="72" cy="2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0128" name="Line 282"/>
            <p:cNvSpPr>
              <a:spLocks noChangeShapeType="1"/>
            </p:cNvSpPr>
            <p:nvPr/>
          </p:nvSpPr>
          <p:spPr bwMode="auto">
            <a:xfrm flipV="1">
              <a:off x="1954" y="3409"/>
              <a:ext cx="45" cy="1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0129" name="Line 283"/>
            <p:cNvSpPr>
              <a:spLocks noChangeShapeType="1"/>
            </p:cNvSpPr>
            <p:nvPr/>
          </p:nvSpPr>
          <p:spPr bwMode="auto">
            <a:xfrm>
              <a:off x="1873" y="3522"/>
              <a:ext cx="87" cy="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0130" name="Line 284"/>
            <p:cNvSpPr>
              <a:spLocks noChangeShapeType="1"/>
            </p:cNvSpPr>
            <p:nvPr/>
          </p:nvSpPr>
          <p:spPr bwMode="auto">
            <a:xfrm>
              <a:off x="1912" y="3404"/>
              <a:ext cx="50" cy="31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0131" name="Oval 694"/>
            <p:cNvSpPr>
              <a:spLocks noChangeArrowheads="1"/>
            </p:cNvSpPr>
            <p:nvPr/>
          </p:nvSpPr>
          <p:spPr bwMode="auto">
            <a:xfrm>
              <a:off x="1921" y="3233"/>
              <a:ext cx="63" cy="68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70132" name="Picture 695" descr="cell_tower_radiation_gra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" y="3023"/>
              <a:ext cx="622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9669" name="Group 696"/>
          <p:cNvGrpSpPr>
            <a:grpSpLocks/>
          </p:cNvGrpSpPr>
          <p:nvPr/>
        </p:nvGrpSpPr>
        <p:grpSpPr bwMode="auto">
          <a:xfrm>
            <a:off x="6289675" y="2406650"/>
            <a:ext cx="454025" cy="254000"/>
            <a:chOff x="3843" y="1516"/>
            <a:chExt cx="286" cy="160"/>
          </a:xfrm>
        </p:grpSpPr>
        <p:sp>
          <p:nvSpPr>
            <p:cNvPr id="70107" name="Line 697"/>
            <p:cNvSpPr>
              <a:spLocks noChangeShapeType="1"/>
            </p:cNvSpPr>
            <p:nvPr/>
          </p:nvSpPr>
          <p:spPr bwMode="auto">
            <a:xfrm>
              <a:off x="3843" y="1516"/>
              <a:ext cx="96" cy="6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108" name="Oval 407"/>
            <p:cNvSpPr>
              <a:spLocks noChangeArrowheads="1"/>
            </p:cNvSpPr>
            <p:nvPr/>
          </p:nvSpPr>
          <p:spPr bwMode="auto">
            <a:xfrm>
              <a:off x="3884" y="1616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70109" name="Rectangle 410"/>
            <p:cNvSpPr>
              <a:spLocks noChangeArrowheads="1"/>
            </p:cNvSpPr>
            <p:nvPr/>
          </p:nvSpPr>
          <p:spPr bwMode="auto">
            <a:xfrm>
              <a:off x="3884" y="1610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70110" name="Oval 411"/>
            <p:cNvSpPr>
              <a:spLocks noChangeArrowheads="1"/>
            </p:cNvSpPr>
            <p:nvPr/>
          </p:nvSpPr>
          <p:spPr bwMode="auto">
            <a:xfrm>
              <a:off x="3883" y="1569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70111" name="Group 701"/>
            <p:cNvGrpSpPr>
              <a:grpSpLocks/>
            </p:cNvGrpSpPr>
            <p:nvPr/>
          </p:nvGrpSpPr>
          <p:grpSpPr bwMode="auto">
            <a:xfrm>
              <a:off x="3932" y="1587"/>
              <a:ext cx="138" cy="33"/>
              <a:chOff x="2468" y="1332"/>
              <a:chExt cx="310" cy="60"/>
            </a:xfrm>
          </p:grpSpPr>
          <p:sp>
            <p:nvSpPr>
              <p:cNvPr id="70114" name="Freeform 7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115" name="Freeform 7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112" name="Line 704"/>
            <p:cNvSpPr>
              <a:spLocks noChangeShapeType="1"/>
            </p:cNvSpPr>
            <p:nvPr/>
          </p:nvSpPr>
          <p:spPr bwMode="auto">
            <a:xfrm>
              <a:off x="3884" y="1602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113" name="Line 705"/>
            <p:cNvSpPr>
              <a:spLocks noChangeShapeType="1"/>
            </p:cNvSpPr>
            <p:nvPr/>
          </p:nvSpPr>
          <p:spPr bwMode="auto">
            <a:xfrm>
              <a:off x="4127" y="1604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670" name="Group 706"/>
          <p:cNvGrpSpPr>
            <a:grpSpLocks/>
          </p:cNvGrpSpPr>
          <p:nvPr/>
        </p:nvGrpSpPr>
        <p:grpSpPr bwMode="auto">
          <a:xfrm>
            <a:off x="7202488" y="2493963"/>
            <a:ext cx="390525" cy="174625"/>
            <a:chOff x="4334" y="1470"/>
            <a:chExt cx="246" cy="107"/>
          </a:xfrm>
        </p:grpSpPr>
        <p:sp>
          <p:nvSpPr>
            <p:cNvPr id="70099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70100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70101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70102" name="Group 71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70105" name="Freeform 71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106" name="Freeform 71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103" name="Line 71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104" name="Line 71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671" name="Group 715"/>
          <p:cNvGrpSpPr>
            <a:grpSpLocks/>
          </p:cNvGrpSpPr>
          <p:nvPr/>
        </p:nvGrpSpPr>
        <p:grpSpPr bwMode="auto">
          <a:xfrm>
            <a:off x="7213600" y="2757488"/>
            <a:ext cx="390525" cy="174625"/>
            <a:chOff x="4334" y="1470"/>
            <a:chExt cx="246" cy="107"/>
          </a:xfrm>
        </p:grpSpPr>
        <p:sp>
          <p:nvSpPr>
            <p:cNvPr id="70091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70092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70093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70094" name="Group 71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70097" name="Freeform 7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98" name="Freeform 7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095" name="Line 72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096" name="Line 72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672" name="Group 724"/>
          <p:cNvGrpSpPr>
            <a:grpSpLocks/>
          </p:cNvGrpSpPr>
          <p:nvPr/>
        </p:nvGrpSpPr>
        <p:grpSpPr bwMode="auto">
          <a:xfrm>
            <a:off x="7762875" y="2759075"/>
            <a:ext cx="390525" cy="174625"/>
            <a:chOff x="4334" y="1470"/>
            <a:chExt cx="246" cy="107"/>
          </a:xfrm>
        </p:grpSpPr>
        <p:sp>
          <p:nvSpPr>
            <p:cNvPr id="70083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70084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70085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70086" name="Group 72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70089" name="Freeform 7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90" name="Freeform 7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087" name="Line 73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088" name="Line 73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673" name="Group 733"/>
          <p:cNvGrpSpPr>
            <a:grpSpLocks/>
          </p:cNvGrpSpPr>
          <p:nvPr/>
        </p:nvGrpSpPr>
        <p:grpSpPr bwMode="auto">
          <a:xfrm>
            <a:off x="7689850" y="2393950"/>
            <a:ext cx="390525" cy="174625"/>
            <a:chOff x="4334" y="1470"/>
            <a:chExt cx="246" cy="107"/>
          </a:xfrm>
        </p:grpSpPr>
        <p:sp>
          <p:nvSpPr>
            <p:cNvPr id="70075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70076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70077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70078" name="Group 73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70081" name="Freeform 7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82" name="Freeform 7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079" name="Line 74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080" name="Line 741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674" name="Group 742"/>
          <p:cNvGrpSpPr>
            <a:grpSpLocks/>
          </p:cNvGrpSpPr>
          <p:nvPr/>
        </p:nvGrpSpPr>
        <p:grpSpPr bwMode="auto">
          <a:xfrm>
            <a:off x="7737475" y="3644900"/>
            <a:ext cx="492125" cy="206375"/>
            <a:chOff x="4334" y="1470"/>
            <a:chExt cx="246" cy="107"/>
          </a:xfrm>
        </p:grpSpPr>
        <p:sp>
          <p:nvSpPr>
            <p:cNvPr id="70067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70068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70069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70070" name="Group 74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70073" name="Freeform 7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74" name="Freeform 7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071" name="Line 74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072" name="Line 75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675" name="Line 751"/>
          <p:cNvSpPr>
            <a:spLocks noChangeShapeType="1"/>
          </p:cNvSpPr>
          <p:nvPr/>
        </p:nvSpPr>
        <p:spPr bwMode="auto">
          <a:xfrm>
            <a:off x="6427788" y="3743325"/>
            <a:ext cx="67945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9676" name="Group 752"/>
          <p:cNvGrpSpPr>
            <a:grpSpLocks/>
          </p:cNvGrpSpPr>
          <p:nvPr/>
        </p:nvGrpSpPr>
        <p:grpSpPr bwMode="auto">
          <a:xfrm>
            <a:off x="7086600" y="3632200"/>
            <a:ext cx="492125" cy="206375"/>
            <a:chOff x="4334" y="1470"/>
            <a:chExt cx="246" cy="107"/>
          </a:xfrm>
        </p:grpSpPr>
        <p:sp>
          <p:nvSpPr>
            <p:cNvPr id="70059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70060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70061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70062" name="Group 75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70065" name="Freeform 75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66" name="Freeform 75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063" name="Line 75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064" name="Line 76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677" name="Group 761"/>
          <p:cNvGrpSpPr>
            <a:grpSpLocks/>
          </p:cNvGrpSpPr>
          <p:nvPr/>
        </p:nvGrpSpPr>
        <p:grpSpPr bwMode="auto">
          <a:xfrm>
            <a:off x="7591425" y="4806950"/>
            <a:ext cx="622300" cy="244475"/>
            <a:chOff x="4334" y="1470"/>
            <a:chExt cx="246" cy="107"/>
          </a:xfrm>
        </p:grpSpPr>
        <p:sp>
          <p:nvSpPr>
            <p:cNvPr id="70051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70052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70053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70054" name="Group 76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70057" name="Freeform 7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58" name="Freeform 7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055" name="Line 76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056" name="Line 76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678" name="Group 770"/>
          <p:cNvGrpSpPr>
            <a:grpSpLocks/>
          </p:cNvGrpSpPr>
          <p:nvPr/>
        </p:nvGrpSpPr>
        <p:grpSpPr bwMode="auto">
          <a:xfrm>
            <a:off x="6965950" y="4508500"/>
            <a:ext cx="622300" cy="244475"/>
            <a:chOff x="4334" y="1470"/>
            <a:chExt cx="246" cy="107"/>
          </a:xfrm>
        </p:grpSpPr>
        <p:sp>
          <p:nvSpPr>
            <p:cNvPr id="70043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70044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70045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70046" name="Group 77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70049" name="Freeform 7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50" name="Freeform 7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047" name="Line 77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048" name="Line 77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679" name="Group 779"/>
          <p:cNvGrpSpPr>
            <a:grpSpLocks/>
          </p:cNvGrpSpPr>
          <p:nvPr/>
        </p:nvGrpSpPr>
        <p:grpSpPr bwMode="auto">
          <a:xfrm>
            <a:off x="6242050" y="4851400"/>
            <a:ext cx="622300" cy="244475"/>
            <a:chOff x="4334" y="1470"/>
            <a:chExt cx="246" cy="107"/>
          </a:xfrm>
        </p:grpSpPr>
        <p:sp>
          <p:nvSpPr>
            <p:cNvPr id="70035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70036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70037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70038" name="Group 78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70041" name="Freeform 7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42" name="Freeform 7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039" name="Line 78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040" name="Line 78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680" name="Group 788"/>
          <p:cNvGrpSpPr>
            <a:grpSpLocks/>
          </p:cNvGrpSpPr>
          <p:nvPr/>
        </p:nvGrpSpPr>
        <p:grpSpPr bwMode="auto">
          <a:xfrm>
            <a:off x="6051550" y="3644900"/>
            <a:ext cx="390525" cy="171450"/>
            <a:chOff x="4334" y="1470"/>
            <a:chExt cx="246" cy="107"/>
          </a:xfrm>
        </p:grpSpPr>
        <p:sp>
          <p:nvSpPr>
            <p:cNvPr id="70027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70028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70029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70030" name="Group 79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70033" name="Freeform 79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34" name="Freeform 79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031" name="Line 79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032" name="Line 79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681" name="Group 797"/>
          <p:cNvGrpSpPr>
            <a:grpSpLocks/>
          </p:cNvGrpSpPr>
          <p:nvPr/>
        </p:nvGrpSpPr>
        <p:grpSpPr bwMode="auto">
          <a:xfrm>
            <a:off x="7161213" y="5005388"/>
            <a:ext cx="446087" cy="422275"/>
            <a:chOff x="5072" y="3611"/>
            <a:chExt cx="459" cy="380"/>
          </a:xfrm>
        </p:grpSpPr>
        <p:grpSp>
          <p:nvGrpSpPr>
            <p:cNvPr id="70013" name="Group 798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70015" name="Freeform 799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16" name="Freeform 800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17" name="Freeform 801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18" name="Freeform 802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19" name="Freeform 803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20" name="Freeform 804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21" name="Freeform 805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22" name="Freeform 806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23" name="Freeform 807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24" name="Freeform 808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25" name="Freeform 809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26" name="Freeform 810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70014" name="Picture 811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9682" name="Group 812"/>
          <p:cNvGrpSpPr>
            <a:grpSpLocks/>
          </p:cNvGrpSpPr>
          <p:nvPr/>
        </p:nvGrpSpPr>
        <p:grpSpPr bwMode="auto">
          <a:xfrm>
            <a:off x="5638800" y="3509963"/>
            <a:ext cx="398463" cy="358775"/>
            <a:chOff x="5072" y="3611"/>
            <a:chExt cx="459" cy="380"/>
          </a:xfrm>
        </p:grpSpPr>
        <p:grpSp>
          <p:nvGrpSpPr>
            <p:cNvPr id="69999" name="Group 813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70001" name="Freeform 814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02" name="Freeform 815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03" name="Freeform 816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04" name="Freeform 817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05" name="Freeform 818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06" name="Freeform 819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07" name="Freeform 820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08" name="Freeform 821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09" name="Freeform 822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10" name="Freeform 823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11" name="Freeform 824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12" name="Freeform 825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70000" name="Picture 826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9683" name="Line 827"/>
          <p:cNvSpPr>
            <a:spLocks noChangeShapeType="1"/>
          </p:cNvSpPr>
          <p:nvPr/>
        </p:nvSpPr>
        <p:spPr bwMode="auto">
          <a:xfrm rot="5400000" flipV="1">
            <a:off x="7991475" y="544036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9684" name="Group 828"/>
          <p:cNvGrpSpPr>
            <a:grpSpLocks/>
          </p:cNvGrpSpPr>
          <p:nvPr/>
        </p:nvGrpSpPr>
        <p:grpSpPr bwMode="auto">
          <a:xfrm>
            <a:off x="5254625" y="2038350"/>
            <a:ext cx="504825" cy="401638"/>
            <a:chOff x="2896" y="396"/>
            <a:chExt cx="1848" cy="1887"/>
          </a:xfrm>
        </p:grpSpPr>
        <p:pic>
          <p:nvPicPr>
            <p:cNvPr id="69976" name="Picture 829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977" name="Freeform 830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69978" name="Picture 831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979" name="Freeform 832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80" name="Freeform 833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81" name="Freeform 834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82" name="Freeform 835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83" name="Freeform 836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84" name="Freeform 837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85" name="Freeform 838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86" name="Freeform 839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87" name="Freeform 840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88" name="Freeform 841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89" name="Freeform 842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90" name="Freeform 843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91" name="Freeform 844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92" name="Freeform 845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993" name="Freeform 846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94" name="Freeform 847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95" name="Freeform 848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96" name="Freeform 849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97" name="Freeform 850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69998" name="Picture 851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9685" name="Group 852"/>
          <p:cNvGrpSpPr>
            <a:grpSpLocks/>
          </p:cNvGrpSpPr>
          <p:nvPr/>
        </p:nvGrpSpPr>
        <p:grpSpPr bwMode="auto">
          <a:xfrm>
            <a:off x="5537200" y="3054350"/>
            <a:ext cx="504825" cy="401638"/>
            <a:chOff x="2896" y="396"/>
            <a:chExt cx="1848" cy="1887"/>
          </a:xfrm>
        </p:grpSpPr>
        <p:pic>
          <p:nvPicPr>
            <p:cNvPr id="69953" name="Picture 853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954" name="Freeform 854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69955" name="Picture 855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956" name="Freeform 856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57" name="Freeform 857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58" name="Freeform 858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59" name="Freeform 859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60" name="Freeform 860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61" name="Freeform 861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62" name="Freeform 862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63" name="Freeform 863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64" name="Freeform 864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65" name="Freeform 865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66" name="Freeform 866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67" name="Freeform 867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68" name="Freeform 868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69" name="Freeform 869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970" name="Freeform 870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71" name="Freeform 871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72" name="Freeform 872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73" name="Freeform 873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74" name="Freeform 874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69975" name="Picture 875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9686" name="Group 876"/>
          <p:cNvGrpSpPr>
            <a:grpSpLocks/>
          </p:cNvGrpSpPr>
          <p:nvPr/>
        </p:nvGrpSpPr>
        <p:grpSpPr bwMode="auto">
          <a:xfrm>
            <a:off x="6959600" y="5495925"/>
            <a:ext cx="504825" cy="401638"/>
            <a:chOff x="2896" y="396"/>
            <a:chExt cx="1848" cy="1887"/>
          </a:xfrm>
        </p:grpSpPr>
        <p:pic>
          <p:nvPicPr>
            <p:cNvPr id="69930" name="Picture 877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931" name="Freeform 878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69932" name="Picture 879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933" name="Freeform 880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34" name="Freeform 881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35" name="Freeform 882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36" name="Freeform 883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37" name="Freeform 884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38" name="Freeform 885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39" name="Freeform 886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40" name="Freeform 887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41" name="Freeform 888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42" name="Freeform 889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43" name="Freeform 890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44" name="Freeform 891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45" name="Freeform 892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46" name="Freeform 893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947" name="Freeform 894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48" name="Freeform 895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49" name="Freeform 896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50" name="Freeform 897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51" name="Freeform 898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69952" name="Picture 899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9687" name="Group 900"/>
          <p:cNvGrpSpPr>
            <a:grpSpLocks/>
          </p:cNvGrpSpPr>
          <p:nvPr/>
        </p:nvGrpSpPr>
        <p:grpSpPr bwMode="auto">
          <a:xfrm>
            <a:off x="7378700" y="5524500"/>
            <a:ext cx="504825" cy="401638"/>
            <a:chOff x="2896" y="396"/>
            <a:chExt cx="1848" cy="1887"/>
          </a:xfrm>
        </p:grpSpPr>
        <p:pic>
          <p:nvPicPr>
            <p:cNvPr id="69907" name="Picture 901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908" name="Freeform 902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69909" name="Picture 903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910" name="Freeform 904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11" name="Freeform 905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12" name="Freeform 906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13" name="Freeform 907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14" name="Freeform 908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15" name="Freeform 909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16" name="Freeform 910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17" name="Freeform 911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18" name="Freeform 912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19" name="Freeform 913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20" name="Freeform 914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21" name="Freeform 915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22" name="Freeform 916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23" name="Freeform 917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924" name="Freeform 918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25" name="Freeform 919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26" name="Freeform 920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27" name="Freeform 921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28" name="Freeform 922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69929" name="Picture 923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9688" name="Group 924"/>
          <p:cNvGrpSpPr>
            <a:grpSpLocks/>
          </p:cNvGrpSpPr>
          <p:nvPr/>
        </p:nvGrpSpPr>
        <p:grpSpPr bwMode="auto">
          <a:xfrm>
            <a:off x="5349875" y="1590675"/>
            <a:ext cx="617538" cy="387350"/>
            <a:chOff x="2920" y="972"/>
            <a:chExt cx="389" cy="244"/>
          </a:xfrm>
        </p:grpSpPr>
        <p:grpSp>
          <p:nvGrpSpPr>
            <p:cNvPr id="69895" name="Group 925"/>
            <p:cNvGrpSpPr>
              <a:grpSpLocks/>
            </p:cNvGrpSpPr>
            <p:nvPr/>
          </p:nvGrpSpPr>
          <p:grpSpPr bwMode="auto">
            <a:xfrm>
              <a:off x="3085" y="1027"/>
              <a:ext cx="102" cy="189"/>
              <a:chOff x="3436" y="1504"/>
              <a:chExt cx="393" cy="942"/>
            </a:xfrm>
          </p:grpSpPr>
          <p:pic>
            <p:nvPicPr>
              <p:cNvPr id="69897" name="Picture 926" descr="iphone_stylized_smal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6" y="1504"/>
                <a:ext cx="393" cy="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9898" name="Freeform 927"/>
              <p:cNvSpPr>
                <a:spLocks/>
              </p:cNvSpPr>
              <p:nvPr/>
            </p:nvSpPr>
            <p:spPr bwMode="auto">
              <a:xfrm>
                <a:off x="3484" y="1523"/>
                <a:ext cx="339" cy="906"/>
              </a:xfrm>
              <a:custGeom>
                <a:avLst/>
                <a:gdLst>
                  <a:gd name="T0" fmla="*/ 6 w 339"/>
                  <a:gd name="T1" fmla="*/ 31 h 906"/>
                  <a:gd name="T2" fmla="*/ 38 w 339"/>
                  <a:gd name="T3" fmla="*/ 0 h 906"/>
                  <a:gd name="T4" fmla="*/ 323 w 339"/>
                  <a:gd name="T5" fmla="*/ 45 h 906"/>
                  <a:gd name="T6" fmla="*/ 338 w 339"/>
                  <a:gd name="T7" fmla="*/ 85 h 906"/>
                  <a:gd name="T8" fmla="*/ 339 w 339"/>
                  <a:gd name="T9" fmla="*/ 813 h 906"/>
                  <a:gd name="T10" fmla="*/ 312 w 339"/>
                  <a:gd name="T11" fmla="*/ 865 h 906"/>
                  <a:gd name="T12" fmla="*/ 29 w 339"/>
                  <a:gd name="T13" fmla="*/ 906 h 906"/>
                  <a:gd name="T14" fmla="*/ 0 w 339"/>
                  <a:gd name="T15" fmla="*/ 876 h 906"/>
                  <a:gd name="T16" fmla="*/ 6 w 339"/>
                  <a:gd name="T17" fmla="*/ 31 h 9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9"/>
                  <a:gd name="T28" fmla="*/ 0 h 906"/>
                  <a:gd name="T29" fmla="*/ 339 w 339"/>
                  <a:gd name="T30" fmla="*/ 906 h 9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9" h="906">
                    <a:moveTo>
                      <a:pt x="6" y="31"/>
                    </a:moveTo>
                    <a:lnTo>
                      <a:pt x="38" y="0"/>
                    </a:lnTo>
                    <a:lnTo>
                      <a:pt x="323" y="45"/>
                    </a:lnTo>
                    <a:lnTo>
                      <a:pt x="338" y="85"/>
                    </a:lnTo>
                    <a:lnTo>
                      <a:pt x="339" y="813"/>
                    </a:lnTo>
                    <a:lnTo>
                      <a:pt x="312" y="865"/>
                    </a:lnTo>
                    <a:lnTo>
                      <a:pt x="29" y="906"/>
                    </a:lnTo>
                    <a:lnTo>
                      <a:pt x="0" y="876"/>
                    </a:lnTo>
                    <a:lnTo>
                      <a:pt x="6" y="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2001"/>
                    </a:srgbClr>
                  </a:gs>
                  <a:gs pos="100000">
                    <a:srgbClr val="666666">
                      <a:alpha val="82001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9899" name="Group 928"/>
              <p:cNvGrpSpPr>
                <a:grpSpLocks/>
              </p:cNvGrpSpPr>
              <p:nvPr/>
            </p:nvGrpSpPr>
            <p:grpSpPr bwMode="auto">
              <a:xfrm>
                <a:off x="3511" y="1689"/>
                <a:ext cx="289" cy="576"/>
                <a:chOff x="3511" y="1689"/>
                <a:chExt cx="289" cy="576"/>
              </a:xfrm>
            </p:grpSpPr>
            <p:sp>
              <p:nvSpPr>
                <p:cNvPr id="69900" name="Freeform 929"/>
                <p:cNvSpPr>
                  <a:spLocks/>
                </p:cNvSpPr>
                <p:nvPr/>
              </p:nvSpPr>
              <p:spPr bwMode="auto">
                <a:xfrm>
                  <a:off x="3519" y="2175"/>
                  <a:ext cx="66" cy="90"/>
                </a:xfrm>
                <a:custGeom>
                  <a:avLst/>
                  <a:gdLst>
                    <a:gd name="T0" fmla="*/ 0 w 66"/>
                    <a:gd name="T1" fmla="*/ 5 h 90"/>
                    <a:gd name="T2" fmla="*/ 66 w 66"/>
                    <a:gd name="T3" fmla="*/ 0 h 90"/>
                    <a:gd name="T4" fmla="*/ 65 w 66"/>
                    <a:gd name="T5" fmla="*/ 80 h 90"/>
                    <a:gd name="T6" fmla="*/ 2 w 66"/>
                    <a:gd name="T7" fmla="*/ 90 h 90"/>
                    <a:gd name="T8" fmla="*/ 0 w 66"/>
                    <a:gd name="T9" fmla="*/ 5 h 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90"/>
                    <a:gd name="T17" fmla="*/ 66 w 66"/>
                    <a:gd name="T18" fmla="*/ 90 h 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90">
                      <a:moveTo>
                        <a:pt x="0" y="5"/>
                      </a:moveTo>
                      <a:lnTo>
                        <a:pt x="66" y="0"/>
                      </a:lnTo>
                      <a:lnTo>
                        <a:pt x="65" y="80"/>
                      </a:lnTo>
                      <a:lnTo>
                        <a:pt x="2" y="9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901" name="Freeform 930"/>
                <p:cNvSpPr>
                  <a:spLocks/>
                </p:cNvSpPr>
                <p:nvPr/>
              </p:nvSpPr>
              <p:spPr bwMode="auto">
                <a:xfrm>
                  <a:off x="3593" y="2166"/>
                  <a:ext cx="69" cy="89"/>
                </a:xfrm>
                <a:custGeom>
                  <a:avLst/>
                  <a:gdLst>
                    <a:gd name="T0" fmla="*/ 3 w 69"/>
                    <a:gd name="T1" fmla="*/ 8 h 89"/>
                    <a:gd name="T2" fmla="*/ 66 w 69"/>
                    <a:gd name="T3" fmla="*/ 0 h 89"/>
                    <a:gd name="T4" fmla="*/ 69 w 69"/>
                    <a:gd name="T5" fmla="*/ 80 h 89"/>
                    <a:gd name="T6" fmla="*/ 0 w 69"/>
                    <a:gd name="T7" fmla="*/ 89 h 89"/>
                    <a:gd name="T8" fmla="*/ 3 w 69"/>
                    <a:gd name="T9" fmla="*/ 8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9"/>
                    <a:gd name="T16" fmla="*/ 0 h 89"/>
                    <a:gd name="T17" fmla="*/ 69 w 69"/>
                    <a:gd name="T18" fmla="*/ 89 h 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9" h="89">
                      <a:moveTo>
                        <a:pt x="3" y="8"/>
                      </a:moveTo>
                      <a:lnTo>
                        <a:pt x="66" y="0"/>
                      </a:lnTo>
                      <a:lnTo>
                        <a:pt x="69" y="80"/>
                      </a:lnTo>
                      <a:lnTo>
                        <a:pt x="0" y="89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902" name="Freeform 931"/>
                <p:cNvSpPr>
                  <a:spLocks/>
                </p:cNvSpPr>
                <p:nvPr/>
              </p:nvSpPr>
              <p:spPr bwMode="auto">
                <a:xfrm>
                  <a:off x="3665" y="2162"/>
                  <a:ext cx="62" cy="82"/>
                </a:xfrm>
                <a:custGeom>
                  <a:avLst/>
                  <a:gdLst>
                    <a:gd name="T0" fmla="*/ 0 w 62"/>
                    <a:gd name="T1" fmla="*/ 6 h 82"/>
                    <a:gd name="T2" fmla="*/ 61 w 62"/>
                    <a:gd name="T3" fmla="*/ 0 h 82"/>
                    <a:gd name="T4" fmla="*/ 62 w 62"/>
                    <a:gd name="T5" fmla="*/ 75 h 82"/>
                    <a:gd name="T6" fmla="*/ 3 w 62"/>
                    <a:gd name="T7" fmla="*/ 82 h 82"/>
                    <a:gd name="T8" fmla="*/ 0 w 62"/>
                    <a:gd name="T9" fmla="*/ 6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82"/>
                    <a:gd name="T17" fmla="*/ 62 w 62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82">
                      <a:moveTo>
                        <a:pt x="0" y="6"/>
                      </a:moveTo>
                      <a:lnTo>
                        <a:pt x="61" y="0"/>
                      </a:lnTo>
                      <a:lnTo>
                        <a:pt x="62" y="75"/>
                      </a:lnTo>
                      <a:lnTo>
                        <a:pt x="3" y="8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903" name="Freeform 932"/>
                <p:cNvSpPr>
                  <a:spLocks/>
                </p:cNvSpPr>
                <p:nvPr/>
              </p:nvSpPr>
              <p:spPr bwMode="auto">
                <a:xfrm>
                  <a:off x="3734" y="2154"/>
                  <a:ext cx="66" cy="84"/>
                </a:xfrm>
                <a:custGeom>
                  <a:avLst/>
                  <a:gdLst>
                    <a:gd name="T0" fmla="*/ 1 w 66"/>
                    <a:gd name="T1" fmla="*/ 6 h 84"/>
                    <a:gd name="T2" fmla="*/ 66 w 66"/>
                    <a:gd name="T3" fmla="*/ 0 h 84"/>
                    <a:gd name="T4" fmla="*/ 63 w 66"/>
                    <a:gd name="T5" fmla="*/ 77 h 84"/>
                    <a:gd name="T6" fmla="*/ 0 w 66"/>
                    <a:gd name="T7" fmla="*/ 84 h 84"/>
                    <a:gd name="T8" fmla="*/ 1 w 66"/>
                    <a:gd name="T9" fmla="*/ 6 h 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84"/>
                    <a:gd name="T17" fmla="*/ 66 w 66"/>
                    <a:gd name="T18" fmla="*/ 84 h 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84">
                      <a:moveTo>
                        <a:pt x="1" y="6"/>
                      </a:moveTo>
                      <a:lnTo>
                        <a:pt x="66" y="0"/>
                      </a:lnTo>
                      <a:lnTo>
                        <a:pt x="63" y="77"/>
                      </a:lnTo>
                      <a:lnTo>
                        <a:pt x="0" y="84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904" name="Rectangle 933"/>
                <p:cNvSpPr>
                  <a:spLocks noChangeArrowheads="1"/>
                </p:cNvSpPr>
                <p:nvPr/>
              </p:nvSpPr>
              <p:spPr bwMode="auto">
                <a:xfrm>
                  <a:off x="3513" y="1688"/>
                  <a:ext cx="54" cy="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9905" name="Rectangle 934"/>
                <p:cNvSpPr>
                  <a:spLocks noChangeArrowheads="1"/>
                </p:cNvSpPr>
                <p:nvPr/>
              </p:nvSpPr>
              <p:spPr bwMode="auto">
                <a:xfrm>
                  <a:off x="3501" y="1738"/>
                  <a:ext cx="92" cy="5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9906" name="Freeform 935"/>
                <p:cNvSpPr>
                  <a:spLocks/>
                </p:cNvSpPr>
                <p:nvPr/>
              </p:nvSpPr>
              <p:spPr bwMode="auto">
                <a:xfrm>
                  <a:off x="3515" y="1794"/>
                  <a:ext cx="261" cy="204"/>
                </a:xfrm>
                <a:custGeom>
                  <a:avLst/>
                  <a:gdLst>
                    <a:gd name="T0" fmla="*/ 0 w 261"/>
                    <a:gd name="T1" fmla="*/ 0 h 204"/>
                    <a:gd name="T2" fmla="*/ 0 w 261"/>
                    <a:gd name="T3" fmla="*/ 204 h 204"/>
                    <a:gd name="T4" fmla="*/ 259 w 261"/>
                    <a:gd name="T5" fmla="*/ 201 h 204"/>
                    <a:gd name="T6" fmla="*/ 261 w 261"/>
                    <a:gd name="T7" fmla="*/ 12 h 204"/>
                    <a:gd name="T8" fmla="*/ 0 w 261"/>
                    <a:gd name="T9" fmla="*/ 0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1"/>
                    <a:gd name="T16" fmla="*/ 0 h 204"/>
                    <a:gd name="T17" fmla="*/ 261 w 261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1" h="204">
                      <a:moveTo>
                        <a:pt x="0" y="0"/>
                      </a:moveTo>
                      <a:lnTo>
                        <a:pt x="0" y="204"/>
                      </a:lnTo>
                      <a:lnTo>
                        <a:pt x="259" y="201"/>
                      </a:lnTo>
                      <a:lnTo>
                        <a:pt x="26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pic>
          <p:nvPicPr>
            <p:cNvPr id="69896" name="Picture 936" descr="grayed_radiati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972"/>
              <a:ext cx="389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9689" name="Picture 937" descr="car_graye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38" y="1670050"/>
            <a:ext cx="754062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9690" name="Group 938"/>
          <p:cNvGrpSpPr>
            <a:grpSpLocks/>
          </p:cNvGrpSpPr>
          <p:nvPr/>
        </p:nvGrpSpPr>
        <p:grpSpPr bwMode="auto">
          <a:xfrm>
            <a:off x="5662613" y="4538663"/>
            <a:ext cx="463550" cy="398462"/>
            <a:chOff x="3987" y="-51"/>
            <a:chExt cx="1252" cy="983"/>
          </a:xfrm>
        </p:grpSpPr>
        <p:pic>
          <p:nvPicPr>
            <p:cNvPr id="69893" name="Picture 939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894" name="Freeform 940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4 w 714"/>
                <a:gd name="T1" fmla="*/ 1 h 714"/>
                <a:gd name="T2" fmla="*/ 9 w 714"/>
                <a:gd name="T3" fmla="*/ 0 h 714"/>
                <a:gd name="T4" fmla="*/ 7 w 714"/>
                <a:gd name="T5" fmla="*/ 1 h 714"/>
                <a:gd name="T6" fmla="*/ 0 w 714"/>
                <a:gd name="T7" fmla="*/ 1 h 714"/>
                <a:gd name="T8" fmla="*/ 4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691" name="Group 941"/>
          <p:cNvGrpSpPr>
            <a:grpSpLocks/>
          </p:cNvGrpSpPr>
          <p:nvPr/>
        </p:nvGrpSpPr>
        <p:grpSpPr bwMode="auto">
          <a:xfrm>
            <a:off x="5500688" y="4938713"/>
            <a:ext cx="463550" cy="398462"/>
            <a:chOff x="3987" y="-51"/>
            <a:chExt cx="1252" cy="983"/>
          </a:xfrm>
        </p:grpSpPr>
        <p:pic>
          <p:nvPicPr>
            <p:cNvPr id="69891" name="Picture 942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892" name="Freeform 943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4 w 714"/>
                <a:gd name="T1" fmla="*/ 1 h 714"/>
                <a:gd name="T2" fmla="*/ 9 w 714"/>
                <a:gd name="T3" fmla="*/ 0 h 714"/>
                <a:gd name="T4" fmla="*/ 7 w 714"/>
                <a:gd name="T5" fmla="*/ 1 h 714"/>
                <a:gd name="T6" fmla="*/ 0 w 714"/>
                <a:gd name="T7" fmla="*/ 1 h 714"/>
                <a:gd name="T8" fmla="*/ 4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692" name="Group 944"/>
          <p:cNvGrpSpPr>
            <a:grpSpLocks/>
          </p:cNvGrpSpPr>
          <p:nvPr/>
        </p:nvGrpSpPr>
        <p:grpSpPr bwMode="auto">
          <a:xfrm>
            <a:off x="5957888" y="5186363"/>
            <a:ext cx="463550" cy="398462"/>
            <a:chOff x="3987" y="-51"/>
            <a:chExt cx="1252" cy="983"/>
          </a:xfrm>
        </p:grpSpPr>
        <p:pic>
          <p:nvPicPr>
            <p:cNvPr id="69889" name="Picture 945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890" name="Freeform 946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4 w 714"/>
                <a:gd name="T1" fmla="*/ 1 h 714"/>
                <a:gd name="T2" fmla="*/ 9 w 714"/>
                <a:gd name="T3" fmla="*/ 0 h 714"/>
                <a:gd name="T4" fmla="*/ 7 w 714"/>
                <a:gd name="T5" fmla="*/ 1 h 714"/>
                <a:gd name="T6" fmla="*/ 0 w 714"/>
                <a:gd name="T7" fmla="*/ 1 h 714"/>
                <a:gd name="T8" fmla="*/ 4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693" name="Group 947"/>
          <p:cNvGrpSpPr>
            <a:grpSpLocks/>
          </p:cNvGrpSpPr>
          <p:nvPr/>
        </p:nvGrpSpPr>
        <p:grpSpPr bwMode="auto">
          <a:xfrm>
            <a:off x="6396038" y="5224463"/>
            <a:ext cx="463550" cy="398462"/>
            <a:chOff x="3987" y="-51"/>
            <a:chExt cx="1252" cy="983"/>
          </a:xfrm>
        </p:grpSpPr>
        <p:pic>
          <p:nvPicPr>
            <p:cNvPr id="69887" name="Picture 948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888" name="Freeform 949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4 w 714"/>
                <a:gd name="T1" fmla="*/ 1 h 714"/>
                <a:gd name="T2" fmla="*/ 9 w 714"/>
                <a:gd name="T3" fmla="*/ 0 h 714"/>
                <a:gd name="T4" fmla="*/ 7 w 714"/>
                <a:gd name="T5" fmla="*/ 1 h 714"/>
                <a:gd name="T6" fmla="*/ 0 w 714"/>
                <a:gd name="T7" fmla="*/ 1 h 714"/>
                <a:gd name="T8" fmla="*/ 4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694" name="Group 950"/>
          <p:cNvGrpSpPr>
            <a:grpSpLocks/>
          </p:cNvGrpSpPr>
          <p:nvPr/>
        </p:nvGrpSpPr>
        <p:grpSpPr bwMode="auto">
          <a:xfrm>
            <a:off x="8186738" y="5014913"/>
            <a:ext cx="249237" cy="555625"/>
            <a:chOff x="1115" y="2770"/>
            <a:chExt cx="589" cy="1034"/>
          </a:xfrm>
        </p:grpSpPr>
        <p:sp>
          <p:nvSpPr>
            <p:cNvPr id="69855" name="Freeform 951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56" name="Rectangle 952"/>
            <p:cNvSpPr>
              <a:spLocks noChangeArrowheads="1"/>
            </p:cNvSpPr>
            <p:nvPr/>
          </p:nvSpPr>
          <p:spPr bwMode="auto">
            <a:xfrm>
              <a:off x="1141" y="2770"/>
              <a:ext cx="435" cy="98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857" name="Freeform 953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58" name="Freeform 954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59" name="Rectangle 955"/>
            <p:cNvSpPr>
              <a:spLocks noChangeArrowheads="1"/>
            </p:cNvSpPr>
            <p:nvPr/>
          </p:nvSpPr>
          <p:spPr bwMode="auto">
            <a:xfrm>
              <a:off x="1145" y="2885"/>
              <a:ext cx="248" cy="1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9860" name="Group 956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69885" name="AutoShape 957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9886" name="AutoShape 958"/>
              <p:cNvSpPr>
                <a:spLocks noChangeArrowheads="1"/>
              </p:cNvSpPr>
              <p:nvPr/>
            </p:nvSpPr>
            <p:spPr bwMode="auto">
              <a:xfrm>
                <a:off x="623" y="2582"/>
                <a:ext cx="691" cy="10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9861" name="Rectangle 959"/>
            <p:cNvSpPr>
              <a:spLocks noChangeArrowheads="1"/>
            </p:cNvSpPr>
            <p:nvPr/>
          </p:nvSpPr>
          <p:spPr bwMode="auto">
            <a:xfrm>
              <a:off x="1149" y="3024"/>
              <a:ext cx="248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9862" name="Group 960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69883" name="AutoShape 961"/>
              <p:cNvSpPr>
                <a:spLocks noChangeArrowheads="1"/>
              </p:cNvSpPr>
              <p:nvPr/>
            </p:nvSpPr>
            <p:spPr bwMode="auto">
              <a:xfrm>
                <a:off x="615" y="2571"/>
                <a:ext cx="725" cy="13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9884" name="AutoShape 962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1" cy="10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9863" name="Rectangle 963"/>
            <p:cNvSpPr>
              <a:spLocks noChangeArrowheads="1"/>
            </p:cNvSpPr>
            <p:nvPr/>
          </p:nvSpPr>
          <p:spPr bwMode="auto">
            <a:xfrm>
              <a:off x="1149" y="3172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864" name="Rectangle 964"/>
            <p:cNvSpPr>
              <a:spLocks noChangeArrowheads="1"/>
            </p:cNvSpPr>
            <p:nvPr/>
          </p:nvSpPr>
          <p:spPr bwMode="auto">
            <a:xfrm>
              <a:off x="1153" y="3299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9865" name="Group 965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69881" name="AutoShape 966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9882" name="AutoShape 967"/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1" cy="10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9866" name="Freeform 968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9867" name="Group 969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69879" name="AutoShape 970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5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9880" name="AutoShape 971"/>
              <p:cNvSpPr>
                <a:spLocks noChangeArrowheads="1"/>
              </p:cNvSpPr>
              <p:nvPr/>
            </p:nvSpPr>
            <p:spPr bwMode="auto">
              <a:xfrm>
                <a:off x="624" y="2579"/>
                <a:ext cx="691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9868" name="Rectangle 972"/>
            <p:cNvSpPr>
              <a:spLocks noChangeArrowheads="1"/>
            </p:cNvSpPr>
            <p:nvPr/>
          </p:nvSpPr>
          <p:spPr bwMode="auto">
            <a:xfrm>
              <a:off x="1573" y="2770"/>
              <a:ext cx="30" cy="9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869" name="Freeform 973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70" name="Freeform 974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71" name="Oval 975"/>
            <p:cNvSpPr>
              <a:spLocks noChangeArrowheads="1"/>
            </p:cNvSpPr>
            <p:nvPr/>
          </p:nvSpPr>
          <p:spPr bwMode="auto">
            <a:xfrm>
              <a:off x="1685" y="3712"/>
              <a:ext cx="19" cy="41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872" name="Freeform 976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873" name="AutoShape 977"/>
            <p:cNvSpPr>
              <a:spLocks noChangeArrowheads="1"/>
            </p:cNvSpPr>
            <p:nvPr/>
          </p:nvSpPr>
          <p:spPr bwMode="auto">
            <a:xfrm>
              <a:off x="1115" y="3742"/>
              <a:ext cx="495" cy="6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874" name="AutoShape 978"/>
            <p:cNvSpPr>
              <a:spLocks noChangeArrowheads="1"/>
            </p:cNvSpPr>
            <p:nvPr/>
          </p:nvSpPr>
          <p:spPr bwMode="auto">
            <a:xfrm>
              <a:off x="1141" y="3754"/>
              <a:ext cx="443" cy="3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875" name="Oval 979"/>
            <p:cNvSpPr>
              <a:spLocks noChangeArrowheads="1"/>
            </p:cNvSpPr>
            <p:nvPr/>
          </p:nvSpPr>
          <p:spPr bwMode="auto">
            <a:xfrm>
              <a:off x="1183" y="3612"/>
              <a:ext cx="68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876" name="Oval 980"/>
            <p:cNvSpPr>
              <a:spLocks noChangeArrowheads="1"/>
            </p:cNvSpPr>
            <p:nvPr/>
          </p:nvSpPr>
          <p:spPr bwMode="auto">
            <a:xfrm>
              <a:off x="1258" y="3615"/>
              <a:ext cx="68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69877" name="Oval 981"/>
            <p:cNvSpPr>
              <a:spLocks noChangeArrowheads="1"/>
            </p:cNvSpPr>
            <p:nvPr/>
          </p:nvSpPr>
          <p:spPr bwMode="auto">
            <a:xfrm>
              <a:off x="1333" y="3612"/>
              <a:ext cx="64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878" name="Rectangle 982"/>
            <p:cNvSpPr>
              <a:spLocks noChangeArrowheads="1"/>
            </p:cNvSpPr>
            <p:nvPr/>
          </p:nvSpPr>
          <p:spPr bwMode="auto">
            <a:xfrm>
              <a:off x="1498" y="3376"/>
              <a:ext cx="34" cy="32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69695" name="Group 983"/>
          <p:cNvGrpSpPr>
            <a:grpSpLocks/>
          </p:cNvGrpSpPr>
          <p:nvPr/>
        </p:nvGrpSpPr>
        <p:grpSpPr bwMode="auto">
          <a:xfrm>
            <a:off x="7900988" y="5224463"/>
            <a:ext cx="230187" cy="498475"/>
            <a:chOff x="1115" y="2770"/>
            <a:chExt cx="589" cy="1034"/>
          </a:xfrm>
        </p:grpSpPr>
        <p:sp>
          <p:nvSpPr>
            <p:cNvPr id="69823" name="Freeform 984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24" name="Rectangle 985"/>
            <p:cNvSpPr>
              <a:spLocks noChangeArrowheads="1"/>
            </p:cNvSpPr>
            <p:nvPr/>
          </p:nvSpPr>
          <p:spPr bwMode="auto">
            <a:xfrm>
              <a:off x="1143" y="2770"/>
              <a:ext cx="431" cy="985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825" name="Freeform 986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26" name="Freeform 987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27" name="Rectangle 988"/>
            <p:cNvSpPr>
              <a:spLocks noChangeArrowheads="1"/>
            </p:cNvSpPr>
            <p:nvPr/>
          </p:nvSpPr>
          <p:spPr bwMode="auto">
            <a:xfrm>
              <a:off x="1143" y="2885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9828" name="Group 989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69853" name="AutoShape 990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4" cy="13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9854" name="AutoShape 991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699" cy="10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9829" name="Rectangle 992"/>
            <p:cNvSpPr>
              <a:spLocks noChangeArrowheads="1"/>
            </p:cNvSpPr>
            <p:nvPr/>
          </p:nvSpPr>
          <p:spPr bwMode="auto">
            <a:xfrm>
              <a:off x="1152" y="3024"/>
              <a:ext cx="244" cy="2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9830" name="Group 993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69851" name="AutoShape 994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2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9852" name="AutoShape 995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9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9831" name="Rectangle 996"/>
            <p:cNvSpPr>
              <a:spLocks noChangeArrowheads="1"/>
            </p:cNvSpPr>
            <p:nvPr/>
          </p:nvSpPr>
          <p:spPr bwMode="auto">
            <a:xfrm>
              <a:off x="1147" y="3172"/>
              <a:ext cx="244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832" name="Rectangle 997"/>
            <p:cNvSpPr>
              <a:spLocks noChangeArrowheads="1"/>
            </p:cNvSpPr>
            <p:nvPr/>
          </p:nvSpPr>
          <p:spPr bwMode="auto">
            <a:xfrm>
              <a:off x="1152" y="3300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9833" name="Group 998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69849" name="AutoShape 999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9850" name="AutoShape 1000"/>
              <p:cNvSpPr>
                <a:spLocks noChangeArrowheads="1"/>
              </p:cNvSpPr>
              <p:nvPr/>
            </p:nvSpPr>
            <p:spPr bwMode="auto">
              <a:xfrm>
                <a:off x="632" y="2582"/>
                <a:ext cx="699" cy="11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9834" name="Freeform 1001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9835" name="Group 1002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69847" name="AutoShape 1003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9848" name="AutoShape 1004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9" cy="10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9836" name="Rectangle 1005"/>
            <p:cNvSpPr>
              <a:spLocks noChangeArrowheads="1"/>
            </p:cNvSpPr>
            <p:nvPr/>
          </p:nvSpPr>
          <p:spPr bwMode="auto">
            <a:xfrm>
              <a:off x="1574" y="2770"/>
              <a:ext cx="28" cy="9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837" name="Freeform 1006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38" name="Freeform 1007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39" name="Oval 1008"/>
            <p:cNvSpPr>
              <a:spLocks noChangeArrowheads="1"/>
            </p:cNvSpPr>
            <p:nvPr/>
          </p:nvSpPr>
          <p:spPr bwMode="auto">
            <a:xfrm>
              <a:off x="1684" y="3712"/>
              <a:ext cx="20" cy="4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840" name="Freeform 1009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841" name="AutoShape 1010"/>
            <p:cNvSpPr>
              <a:spLocks noChangeArrowheads="1"/>
            </p:cNvSpPr>
            <p:nvPr/>
          </p:nvSpPr>
          <p:spPr bwMode="auto">
            <a:xfrm>
              <a:off x="1115" y="3741"/>
              <a:ext cx="496" cy="6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842" name="AutoShape 1011"/>
            <p:cNvSpPr>
              <a:spLocks noChangeArrowheads="1"/>
            </p:cNvSpPr>
            <p:nvPr/>
          </p:nvSpPr>
          <p:spPr bwMode="auto">
            <a:xfrm>
              <a:off x="1143" y="3755"/>
              <a:ext cx="443" cy="3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843" name="Oval 1012"/>
            <p:cNvSpPr>
              <a:spLocks noChangeArrowheads="1"/>
            </p:cNvSpPr>
            <p:nvPr/>
          </p:nvSpPr>
          <p:spPr bwMode="auto">
            <a:xfrm>
              <a:off x="1184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844" name="Oval 1013"/>
            <p:cNvSpPr>
              <a:spLocks noChangeArrowheads="1"/>
            </p:cNvSpPr>
            <p:nvPr/>
          </p:nvSpPr>
          <p:spPr bwMode="auto">
            <a:xfrm>
              <a:off x="1257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69845" name="Oval 1014"/>
            <p:cNvSpPr>
              <a:spLocks noChangeArrowheads="1"/>
            </p:cNvSpPr>
            <p:nvPr/>
          </p:nvSpPr>
          <p:spPr bwMode="auto">
            <a:xfrm>
              <a:off x="1330" y="3613"/>
              <a:ext cx="65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846" name="Rectangle 1015"/>
            <p:cNvSpPr>
              <a:spLocks noChangeArrowheads="1"/>
            </p:cNvSpPr>
            <p:nvPr/>
          </p:nvSpPr>
          <p:spPr bwMode="auto">
            <a:xfrm>
              <a:off x="1497" y="3376"/>
              <a:ext cx="32" cy="3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69696" name="Group 1016"/>
          <p:cNvGrpSpPr>
            <a:grpSpLocks/>
          </p:cNvGrpSpPr>
          <p:nvPr/>
        </p:nvGrpSpPr>
        <p:grpSpPr bwMode="auto">
          <a:xfrm>
            <a:off x="7389813" y="3911600"/>
            <a:ext cx="506412" cy="209550"/>
            <a:chOff x="4655" y="2464"/>
            <a:chExt cx="319" cy="132"/>
          </a:xfrm>
        </p:grpSpPr>
        <p:grpSp>
          <p:nvGrpSpPr>
            <p:cNvPr id="69806" name="Group 101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6981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981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981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69818" name="Group 102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69821" name="Freeform 102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22" name="Freeform 102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9819" name="Line 102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820" name="Line 102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9807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69808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69809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69810" name="Group 102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69813" name="Freeform 103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814" name="Freeform 103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9811" name="Line 1032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12" name="Line 103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697" name="Group 1034"/>
          <p:cNvGrpSpPr>
            <a:grpSpLocks/>
          </p:cNvGrpSpPr>
          <p:nvPr/>
        </p:nvGrpSpPr>
        <p:grpSpPr bwMode="auto">
          <a:xfrm>
            <a:off x="7081838" y="3629025"/>
            <a:ext cx="506412" cy="209550"/>
            <a:chOff x="4655" y="2464"/>
            <a:chExt cx="319" cy="132"/>
          </a:xfrm>
        </p:grpSpPr>
        <p:grpSp>
          <p:nvGrpSpPr>
            <p:cNvPr id="69789" name="Group 103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6979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979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980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69801" name="Group 103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69804" name="Freeform 104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05" name="Freeform 104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9802" name="Line 104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803" name="Line 104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9790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69791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69792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69793" name="Group 104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69796" name="Freeform 104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797" name="Freeform 104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9794" name="Line 1050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95" name="Line 1051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698" name="Group 1052"/>
          <p:cNvGrpSpPr>
            <a:grpSpLocks/>
          </p:cNvGrpSpPr>
          <p:nvPr/>
        </p:nvGrpSpPr>
        <p:grpSpPr bwMode="auto">
          <a:xfrm>
            <a:off x="7732713" y="3641725"/>
            <a:ext cx="506412" cy="209550"/>
            <a:chOff x="4655" y="2464"/>
            <a:chExt cx="319" cy="132"/>
          </a:xfrm>
        </p:grpSpPr>
        <p:grpSp>
          <p:nvGrpSpPr>
            <p:cNvPr id="69772" name="Group 1053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6978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978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978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69784" name="Group 105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69787" name="Freeform 105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88" name="Freeform 105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9785" name="Line 106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786" name="Line 106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9773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69774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69775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69776" name="Group 1065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69779" name="Freeform 10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780" name="Freeform 10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9777" name="Line 1068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78" name="Line 1069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699" name="Group 1070"/>
          <p:cNvGrpSpPr>
            <a:grpSpLocks/>
          </p:cNvGrpSpPr>
          <p:nvPr/>
        </p:nvGrpSpPr>
        <p:grpSpPr bwMode="auto">
          <a:xfrm>
            <a:off x="7202488" y="2486025"/>
            <a:ext cx="392112" cy="180975"/>
            <a:chOff x="4655" y="2464"/>
            <a:chExt cx="319" cy="132"/>
          </a:xfrm>
        </p:grpSpPr>
        <p:grpSp>
          <p:nvGrpSpPr>
            <p:cNvPr id="69755" name="Group 107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6976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976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976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69767" name="Group 107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69770" name="Freeform 107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71" name="Freeform 107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9768" name="Line 107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769" name="Line 107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9756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69757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69758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69759" name="Group 1083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69762" name="Freeform 10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763" name="Freeform 10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9760" name="Line 1086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61" name="Line 1087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700" name="Group 1088"/>
          <p:cNvGrpSpPr>
            <a:grpSpLocks/>
          </p:cNvGrpSpPr>
          <p:nvPr/>
        </p:nvGrpSpPr>
        <p:grpSpPr bwMode="auto">
          <a:xfrm>
            <a:off x="7205663" y="2752725"/>
            <a:ext cx="407987" cy="180975"/>
            <a:chOff x="4655" y="2464"/>
            <a:chExt cx="319" cy="132"/>
          </a:xfrm>
        </p:grpSpPr>
        <p:grpSp>
          <p:nvGrpSpPr>
            <p:cNvPr id="69738" name="Group 1089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6974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974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974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69750" name="Group 109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69753" name="Freeform 109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54" name="Freeform 109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9751" name="Line 109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752" name="Line 109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9739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69740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69741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69742" name="Group 1101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69745" name="Freeform 11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746" name="Freeform 11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9743" name="Line 1104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44" name="Line 1105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701" name="Group 1106"/>
          <p:cNvGrpSpPr>
            <a:grpSpLocks/>
          </p:cNvGrpSpPr>
          <p:nvPr/>
        </p:nvGrpSpPr>
        <p:grpSpPr bwMode="auto">
          <a:xfrm>
            <a:off x="7758113" y="2749550"/>
            <a:ext cx="407987" cy="180975"/>
            <a:chOff x="4655" y="2464"/>
            <a:chExt cx="319" cy="132"/>
          </a:xfrm>
        </p:grpSpPr>
        <p:grpSp>
          <p:nvGrpSpPr>
            <p:cNvPr id="69721" name="Group 11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6973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973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973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69733" name="Group 11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69736" name="Freeform 11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37" name="Freeform 11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9734" name="Line 11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735" name="Line 11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9722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69723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69724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69725" name="Group 111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69728" name="Freeform 11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729" name="Freeform 11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9726" name="Line 1122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27" name="Line 112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702" name="Group 1124"/>
          <p:cNvGrpSpPr>
            <a:grpSpLocks/>
          </p:cNvGrpSpPr>
          <p:nvPr/>
        </p:nvGrpSpPr>
        <p:grpSpPr bwMode="auto">
          <a:xfrm>
            <a:off x="7688263" y="2390775"/>
            <a:ext cx="392112" cy="180975"/>
            <a:chOff x="4655" y="2464"/>
            <a:chExt cx="319" cy="132"/>
          </a:xfrm>
        </p:grpSpPr>
        <p:grpSp>
          <p:nvGrpSpPr>
            <p:cNvPr id="69704" name="Group 112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6971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971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6971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69716" name="Group 11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69719" name="Freeform 11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20" name="Freeform 11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9717" name="Line 11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718" name="Line 11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9705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69706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69707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69708" name="Group 113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69711" name="Freeform 1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712" name="Freeform 1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9709" name="Line 1140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10" name="Line 1141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3064990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81" name="Group 219"/>
          <p:cNvGrpSpPr>
            <a:grpSpLocks/>
          </p:cNvGrpSpPr>
          <p:nvPr/>
        </p:nvGrpSpPr>
        <p:grpSpPr bwMode="auto">
          <a:xfrm>
            <a:off x="5281613" y="2803525"/>
            <a:ext cx="409575" cy="565150"/>
            <a:chOff x="375561" y="297711"/>
            <a:chExt cx="1252683" cy="2142487"/>
          </a:xfrm>
        </p:grpSpPr>
        <p:sp>
          <p:nvSpPr>
            <p:cNvPr id="221" name="Freeform 220"/>
            <p:cNvSpPr/>
            <p:nvPr/>
          </p:nvSpPr>
          <p:spPr>
            <a:xfrm>
              <a:off x="375561" y="297711"/>
              <a:ext cx="971072" cy="2136471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2" name="Freeform 221"/>
            <p:cNvSpPr/>
            <p:nvPr/>
          </p:nvSpPr>
          <p:spPr>
            <a:xfrm>
              <a:off x="375561" y="309747"/>
              <a:ext cx="1247826" cy="77033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1332065" y="1080080"/>
              <a:ext cx="296179" cy="136011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71682" name="Title 50"/>
          <p:cNvSpPr>
            <a:spLocks noGrp="1"/>
          </p:cNvSpPr>
          <p:nvPr>
            <p:ph type="title" idx="4294967295"/>
          </p:nvPr>
        </p:nvSpPr>
        <p:spPr>
          <a:xfrm>
            <a:off x="290513" y="198438"/>
            <a:ext cx="8321675" cy="765175"/>
          </a:xfrm>
        </p:spPr>
        <p:txBody>
          <a:bodyPr/>
          <a:lstStyle/>
          <a:p>
            <a:pPr eaLnBrk="1" hangingPunct="1"/>
            <a:r>
              <a:rPr lang="en-US" altLang="en-US" sz="4000">
                <a:latin typeface="Gill Sans MT" charset="0"/>
                <a:ea typeface="ＭＳ Ｐゴシック" charset="-128"/>
              </a:rPr>
              <a:t>Host: sends </a:t>
            </a:r>
            <a:r>
              <a:rPr lang="en-US" altLang="en-US" sz="4000" i="1">
                <a:latin typeface="Gill Sans MT" charset="0"/>
                <a:ea typeface="ＭＳ Ｐゴシック" charset="-128"/>
              </a:rPr>
              <a:t>packets</a:t>
            </a:r>
            <a:r>
              <a:rPr lang="en-US" altLang="en-US" sz="4000">
                <a:latin typeface="Gill Sans MT" charset="0"/>
                <a:ea typeface="ＭＳ Ｐゴシック" charset="-128"/>
              </a:rPr>
              <a:t> of data</a:t>
            </a:r>
          </a:p>
        </p:txBody>
      </p:sp>
      <p:sp>
        <p:nvSpPr>
          <p:cNvPr id="243750" name="Content Placeholder 52"/>
          <p:cNvSpPr>
            <a:spLocks noGrp="1"/>
          </p:cNvSpPr>
          <p:nvPr>
            <p:ph idx="4294967295"/>
          </p:nvPr>
        </p:nvSpPr>
        <p:spPr>
          <a:xfrm>
            <a:off x="428625" y="1296988"/>
            <a:ext cx="3775075" cy="3425825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sz="2400" dirty="0">
                <a:ea typeface="+mn-ea"/>
              </a:rPr>
              <a:t>host sending function:</a:t>
            </a:r>
          </a:p>
          <a:p>
            <a:pPr eaLnBrk="1" hangingPunct="1">
              <a:buFont typeface="Wingdings" pitchFamily="2" charset="2"/>
              <a:buChar char="v"/>
              <a:defRPr/>
            </a:pPr>
            <a:r>
              <a:rPr lang="en-US" sz="2400" dirty="0">
                <a:ea typeface="+mn-ea"/>
              </a:rPr>
              <a:t>takes application message</a:t>
            </a:r>
          </a:p>
          <a:p>
            <a:pPr eaLnBrk="1" hangingPunct="1">
              <a:buFont typeface="Wingdings" pitchFamily="2" charset="2"/>
              <a:buChar char="v"/>
              <a:defRPr/>
            </a:pPr>
            <a:r>
              <a:rPr lang="en-US" sz="2400" dirty="0">
                <a:ea typeface="+mn-ea"/>
              </a:rPr>
              <a:t>breaks into smaller chunks, known as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packets</a:t>
            </a:r>
            <a:r>
              <a:rPr lang="en-US" sz="2400" dirty="0">
                <a:ea typeface="+mn-ea"/>
              </a:rPr>
              <a:t>, of length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L</a:t>
            </a:r>
            <a:r>
              <a:rPr lang="en-US" sz="2400" dirty="0">
                <a:ea typeface="+mn-ea"/>
              </a:rPr>
              <a:t> bits</a:t>
            </a:r>
          </a:p>
          <a:p>
            <a:pPr eaLnBrk="1" hangingPunct="1">
              <a:buFont typeface="Wingdings" pitchFamily="2" charset="2"/>
              <a:buChar char="v"/>
              <a:defRPr/>
            </a:pPr>
            <a:r>
              <a:rPr lang="en-US" sz="2400" dirty="0">
                <a:ea typeface="+mn-ea"/>
              </a:rPr>
              <a:t>transmits packet into access network at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transmission rate R</a:t>
            </a:r>
          </a:p>
          <a:p>
            <a:pPr lvl="1" eaLnBrk="1" hangingPunct="1">
              <a:buFont typeface="Wingdings" pitchFamily="2" charset="2"/>
              <a:buChar char="§"/>
              <a:defRPr/>
            </a:pPr>
            <a:r>
              <a:rPr lang="en-US" dirty="0"/>
              <a:t>link transmission rate, aka link </a:t>
            </a:r>
            <a:r>
              <a:rPr lang="en-US" i="1" dirty="0">
                <a:solidFill>
                  <a:srgbClr val="C00000"/>
                </a:solidFill>
              </a:rPr>
              <a:t>capacity, aka link bandwidth</a:t>
            </a:r>
          </a:p>
        </p:txBody>
      </p:sp>
      <p:sp>
        <p:nvSpPr>
          <p:cNvPr id="71684" name="Line 305"/>
          <p:cNvSpPr>
            <a:spLocks noChangeShapeType="1"/>
          </p:cNvSpPr>
          <p:nvPr/>
        </p:nvSpPr>
        <p:spPr bwMode="auto">
          <a:xfrm>
            <a:off x="5705475" y="3727450"/>
            <a:ext cx="24542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1686" name="Group 51"/>
          <p:cNvGrpSpPr>
            <a:grpSpLocks/>
          </p:cNvGrpSpPr>
          <p:nvPr/>
        </p:nvGrpSpPr>
        <p:grpSpPr bwMode="auto">
          <a:xfrm>
            <a:off x="7883525" y="3427413"/>
            <a:ext cx="1052513" cy="355600"/>
            <a:chOff x="4410" y="1365"/>
            <a:chExt cx="663" cy="224"/>
          </a:xfrm>
        </p:grpSpPr>
        <p:sp>
          <p:nvSpPr>
            <p:cNvPr id="71710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1711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1712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13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139784 h 63"/>
                <a:gd name="T2" fmla="*/ 2147483647 w 280"/>
                <a:gd name="T3" fmla="*/ 1108474 h 63"/>
                <a:gd name="T4" fmla="*/ 2147483647 w 280"/>
                <a:gd name="T5" fmla="*/ 0 h 63"/>
                <a:gd name="T6" fmla="*/ 2147483647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1714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1687" name="TextBox 1"/>
          <p:cNvSpPr txBox="1">
            <a:spLocks noChangeArrowheads="1"/>
          </p:cNvSpPr>
          <p:nvPr/>
        </p:nvSpPr>
        <p:spPr bwMode="auto">
          <a:xfrm>
            <a:off x="5756275" y="3759200"/>
            <a:ext cx="26463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i="1"/>
              <a:t>R: </a:t>
            </a:r>
            <a:r>
              <a:rPr lang="en-US" altLang="en-US" sz="1800"/>
              <a:t>link transmission rate</a:t>
            </a:r>
          </a:p>
        </p:txBody>
      </p:sp>
      <p:grpSp>
        <p:nvGrpSpPr>
          <p:cNvPr id="71688" name="Group 201"/>
          <p:cNvGrpSpPr>
            <a:grpSpLocks/>
          </p:cNvGrpSpPr>
          <p:nvPr/>
        </p:nvGrpSpPr>
        <p:grpSpPr bwMode="auto">
          <a:xfrm>
            <a:off x="5033963" y="2809875"/>
            <a:ext cx="409575" cy="565150"/>
            <a:chOff x="375561" y="297711"/>
            <a:chExt cx="1252683" cy="2138362"/>
          </a:xfrm>
        </p:grpSpPr>
        <p:sp>
          <p:nvSpPr>
            <p:cNvPr id="203" name="Freeform 202"/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4" name="Freeform 203"/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71689" name="TextBox 205"/>
          <p:cNvSpPr txBox="1">
            <a:spLocks noChangeArrowheads="1"/>
          </p:cNvSpPr>
          <p:nvPr/>
        </p:nvSpPr>
        <p:spPr bwMode="auto">
          <a:xfrm>
            <a:off x="4791075" y="3986213"/>
            <a:ext cx="668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000"/>
              <a:t>host</a:t>
            </a:r>
          </a:p>
        </p:txBody>
      </p:sp>
      <p:grpSp>
        <p:nvGrpSpPr>
          <p:cNvPr id="71690" name="Group 206"/>
          <p:cNvGrpSpPr>
            <a:grpSpLocks/>
          </p:cNvGrpSpPr>
          <p:nvPr/>
        </p:nvGrpSpPr>
        <p:grpSpPr bwMode="auto">
          <a:xfrm>
            <a:off x="4559300" y="3535363"/>
            <a:ext cx="1295400" cy="506412"/>
            <a:chOff x="1816230" y="6118900"/>
            <a:chExt cx="1843339" cy="739100"/>
          </a:xfrm>
        </p:grpSpPr>
        <p:pic>
          <p:nvPicPr>
            <p:cNvPr id="71705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2069"/>
              <a:ext cx="1843339" cy="715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9" name="Rectangle 208"/>
            <p:cNvSpPr/>
            <p:nvPr/>
          </p:nvSpPr>
          <p:spPr>
            <a:xfrm rot="1049095">
              <a:off x="1947252" y="6118900"/>
              <a:ext cx="1651325" cy="46338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71691" name="Group 209"/>
          <p:cNvGrpSpPr>
            <a:grpSpLocks/>
          </p:cNvGrpSpPr>
          <p:nvPr/>
        </p:nvGrpSpPr>
        <p:grpSpPr bwMode="auto">
          <a:xfrm>
            <a:off x="4699000" y="1919288"/>
            <a:ext cx="1409700" cy="877887"/>
            <a:chOff x="2387973" y="4309243"/>
            <a:chExt cx="1771787" cy="1282262"/>
          </a:xfrm>
        </p:grpSpPr>
        <p:pic>
          <p:nvPicPr>
            <p:cNvPr id="71703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508" y="4309243"/>
              <a:ext cx="1284945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2" name="Rectangle 211"/>
            <p:cNvSpPr/>
            <p:nvPr/>
          </p:nvSpPr>
          <p:spPr>
            <a:xfrm rot="11601822">
              <a:off x="2387973" y="5127757"/>
              <a:ext cx="1771787" cy="4243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71692" name="TextBox 215"/>
          <p:cNvSpPr txBox="1">
            <a:spLocks noChangeArrowheads="1"/>
          </p:cNvSpPr>
          <p:nvPr/>
        </p:nvSpPr>
        <p:spPr bwMode="auto">
          <a:xfrm>
            <a:off x="5448300" y="3341688"/>
            <a:ext cx="2889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/>
              <a:t>1</a:t>
            </a:r>
          </a:p>
        </p:txBody>
      </p:sp>
      <p:sp>
        <p:nvSpPr>
          <p:cNvPr id="71693" name="TextBox 216"/>
          <p:cNvSpPr txBox="1">
            <a:spLocks noChangeArrowheads="1"/>
          </p:cNvSpPr>
          <p:nvPr/>
        </p:nvSpPr>
        <p:spPr bwMode="auto">
          <a:xfrm>
            <a:off x="5207000" y="3349625"/>
            <a:ext cx="288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/>
              <a:t>2</a:t>
            </a:r>
          </a:p>
        </p:txBody>
      </p:sp>
      <p:cxnSp>
        <p:nvCxnSpPr>
          <p:cNvPr id="71694" name="Straight Connector 3"/>
          <p:cNvCxnSpPr>
            <a:cxnSpLocks noChangeShapeType="1"/>
          </p:cNvCxnSpPr>
          <p:nvPr/>
        </p:nvCxnSpPr>
        <p:spPr bwMode="auto">
          <a:xfrm flipV="1">
            <a:off x="5697538" y="2363788"/>
            <a:ext cx="1225550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695" name="TextBox 234"/>
          <p:cNvSpPr txBox="1">
            <a:spLocks noChangeArrowheads="1"/>
          </p:cNvSpPr>
          <p:nvPr/>
        </p:nvSpPr>
        <p:spPr bwMode="auto">
          <a:xfrm>
            <a:off x="6861175" y="2014538"/>
            <a:ext cx="15319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/>
              <a:t>two packets, </a:t>
            </a:r>
          </a:p>
          <a:p>
            <a:r>
              <a:rPr lang="en-US" altLang="en-US" sz="1800" i="1"/>
              <a:t>L</a:t>
            </a:r>
            <a:r>
              <a:rPr lang="en-US" altLang="en-US" sz="1800"/>
              <a:t> bits each</a:t>
            </a:r>
          </a:p>
        </p:txBody>
      </p:sp>
      <p:sp>
        <p:nvSpPr>
          <p:cNvPr id="71696" name="TextBox 235"/>
          <p:cNvSpPr txBox="1">
            <a:spLocks noChangeArrowheads="1"/>
          </p:cNvSpPr>
          <p:nvPr/>
        </p:nvSpPr>
        <p:spPr bwMode="auto">
          <a:xfrm>
            <a:off x="1550988" y="5456238"/>
            <a:ext cx="1479550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>
              <a:lnSpc>
                <a:spcPts val="1800"/>
              </a:lnSpc>
            </a:pPr>
            <a:r>
              <a:rPr lang="en-US" altLang="en-US" sz="1800"/>
              <a:t>packet</a:t>
            </a:r>
          </a:p>
          <a:p>
            <a:pPr algn="r">
              <a:lnSpc>
                <a:spcPts val="1800"/>
              </a:lnSpc>
            </a:pPr>
            <a:r>
              <a:rPr lang="en-US" altLang="en-US" sz="1800"/>
              <a:t>transmission</a:t>
            </a:r>
          </a:p>
          <a:p>
            <a:pPr algn="r">
              <a:lnSpc>
                <a:spcPts val="1800"/>
              </a:lnSpc>
            </a:pPr>
            <a:r>
              <a:rPr lang="en-US" altLang="en-US" sz="1800"/>
              <a:t>delay</a:t>
            </a:r>
          </a:p>
        </p:txBody>
      </p:sp>
      <p:sp>
        <p:nvSpPr>
          <p:cNvPr id="71697" name="TextBox 237"/>
          <p:cNvSpPr txBox="1">
            <a:spLocks noChangeArrowheads="1"/>
          </p:cNvSpPr>
          <p:nvPr/>
        </p:nvSpPr>
        <p:spPr bwMode="auto">
          <a:xfrm>
            <a:off x="3660775" y="5453063"/>
            <a:ext cx="1711325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en-US" altLang="en-US" sz="1800"/>
              <a:t>time needed to</a:t>
            </a:r>
          </a:p>
          <a:p>
            <a:pPr algn="ctr">
              <a:lnSpc>
                <a:spcPts val="1800"/>
              </a:lnSpc>
            </a:pPr>
            <a:r>
              <a:rPr lang="en-US" altLang="en-US" sz="1800"/>
              <a:t>transmit </a:t>
            </a:r>
            <a:r>
              <a:rPr lang="en-US" altLang="en-US" sz="1800" i="1"/>
              <a:t>L</a:t>
            </a:r>
            <a:r>
              <a:rPr lang="en-US" altLang="en-US" sz="1800"/>
              <a:t>-bit</a:t>
            </a:r>
          </a:p>
          <a:p>
            <a:pPr algn="ctr">
              <a:lnSpc>
                <a:spcPts val="1800"/>
              </a:lnSpc>
            </a:pPr>
            <a:r>
              <a:rPr lang="en-US" altLang="en-US" sz="1800"/>
              <a:t>packet into link</a:t>
            </a:r>
          </a:p>
        </p:txBody>
      </p:sp>
      <p:sp>
        <p:nvSpPr>
          <p:cNvPr id="71698" name="TextBox 4"/>
          <p:cNvSpPr txBox="1">
            <a:spLocks noChangeArrowheads="1"/>
          </p:cNvSpPr>
          <p:nvPr/>
        </p:nvSpPr>
        <p:spPr bwMode="auto">
          <a:xfrm>
            <a:off x="6167438" y="5400675"/>
            <a:ext cx="17414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i="1"/>
              <a:t>L</a:t>
            </a:r>
            <a:r>
              <a:rPr lang="en-US" altLang="en-US"/>
              <a:t> (bits)</a:t>
            </a:r>
          </a:p>
          <a:p>
            <a:r>
              <a:rPr lang="en-US" altLang="en-US" i="1"/>
              <a:t>R</a:t>
            </a:r>
            <a:r>
              <a:rPr lang="en-US" altLang="en-US"/>
              <a:t> (bits/sec)</a:t>
            </a:r>
          </a:p>
        </p:txBody>
      </p:sp>
      <p:cxnSp>
        <p:nvCxnSpPr>
          <p:cNvPr id="71699" name="Straight Connector 9"/>
          <p:cNvCxnSpPr>
            <a:cxnSpLocks noChangeShapeType="1"/>
          </p:cNvCxnSpPr>
          <p:nvPr/>
        </p:nvCxnSpPr>
        <p:spPr bwMode="auto">
          <a:xfrm>
            <a:off x="6254750" y="5819775"/>
            <a:ext cx="12842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00" name="TextBox 10"/>
          <p:cNvSpPr txBox="1">
            <a:spLocks noChangeArrowheads="1"/>
          </p:cNvSpPr>
          <p:nvPr/>
        </p:nvSpPr>
        <p:spPr bwMode="auto">
          <a:xfrm>
            <a:off x="3228975" y="5586413"/>
            <a:ext cx="365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=</a:t>
            </a:r>
          </a:p>
        </p:txBody>
      </p:sp>
      <p:sp>
        <p:nvSpPr>
          <p:cNvPr id="71701" name="TextBox 245"/>
          <p:cNvSpPr txBox="1">
            <a:spLocks noChangeArrowheads="1"/>
          </p:cNvSpPr>
          <p:nvPr/>
        </p:nvSpPr>
        <p:spPr bwMode="auto">
          <a:xfrm>
            <a:off x="5570538" y="5602288"/>
            <a:ext cx="365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=</a:t>
            </a:r>
          </a:p>
        </p:txBody>
      </p:sp>
      <p:sp>
        <p:nvSpPr>
          <p:cNvPr id="71702" name="Rectangle 11"/>
          <p:cNvSpPr>
            <a:spLocks noChangeArrowheads="1"/>
          </p:cNvSpPr>
          <p:nvPr/>
        </p:nvSpPr>
        <p:spPr bwMode="auto">
          <a:xfrm>
            <a:off x="1109663" y="5322888"/>
            <a:ext cx="7275512" cy="1001712"/>
          </a:xfrm>
          <a:prstGeom prst="rect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5810343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41300" y="280988"/>
            <a:ext cx="8193088" cy="833437"/>
          </a:xfrm>
        </p:spPr>
        <p:txBody>
          <a:bodyPr/>
          <a:lstStyle/>
          <a:p>
            <a:pPr eaLnBrk="1" hangingPunct="1"/>
            <a:r>
              <a:rPr lang="en-US" altLang="en-US" sz="4000">
                <a:latin typeface="Gill Sans MT" charset="0"/>
                <a:ea typeface="ＭＳ Ｐゴシック" charset="-128"/>
              </a:rPr>
              <a:t>Packet-switching: store-and-forward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9438" y="3486150"/>
            <a:ext cx="4143375" cy="3262313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en-US" sz="2400">
                <a:latin typeface="Gill Sans MT" charset="0"/>
                <a:ea typeface="ＭＳ Ｐゴシック" charset="-128"/>
              </a:rPr>
              <a:t>takes </a:t>
            </a:r>
            <a:r>
              <a:rPr lang="en-US" altLang="en-US" sz="2400" i="1">
                <a:latin typeface="Gill Sans MT" charset="0"/>
                <a:ea typeface="ＭＳ Ｐゴシック" charset="-128"/>
              </a:rPr>
              <a:t>L</a:t>
            </a:r>
            <a:r>
              <a:rPr lang="en-US" altLang="en-US" sz="2400">
                <a:latin typeface="Gill Sans MT" charset="0"/>
                <a:ea typeface="ＭＳ Ｐゴシック" charset="-128"/>
              </a:rPr>
              <a:t>/</a:t>
            </a:r>
            <a:r>
              <a:rPr lang="en-US" altLang="en-US" sz="2400" i="1">
                <a:latin typeface="Gill Sans MT" charset="0"/>
                <a:ea typeface="ＭＳ Ｐゴシック" charset="-128"/>
              </a:rPr>
              <a:t>R</a:t>
            </a:r>
            <a:r>
              <a:rPr lang="en-US" altLang="en-US" sz="2400">
                <a:latin typeface="Gill Sans MT" charset="0"/>
                <a:ea typeface="ＭＳ Ｐゴシック" charset="-128"/>
              </a:rPr>
              <a:t> seconds to transmit (push out) </a:t>
            </a:r>
            <a:r>
              <a:rPr lang="en-US" altLang="en-US" sz="2400" i="1">
                <a:latin typeface="Gill Sans MT" charset="0"/>
                <a:ea typeface="ＭＳ Ｐゴシック" charset="-128"/>
              </a:rPr>
              <a:t>L</a:t>
            </a:r>
            <a:r>
              <a:rPr lang="en-US" altLang="en-US" sz="2400">
                <a:latin typeface="Gill Sans MT" charset="0"/>
                <a:ea typeface="ＭＳ Ｐゴシック" charset="-128"/>
              </a:rPr>
              <a:t>-bit packet into link at </a:t>
            </a:r>
            <a:r>
              <a:rPr lang="en-US" altLang="en-US" sz="2400" i="1">
                <a:latin typeface="Gill Sans MT" charset="0"/>
                <a:ea typeface="ＭＳ Ｐゴシック" charset="-128"/>
              </a:rPr>
              <a:t>R</a:t>
            </a:r>
            <a:r>
              <a:rPr lang="en-US" altLang="en-US" sz="2400">
                <a:latin typeface="Gill Sans MT" charset="0"/>
                <a:ea typeface="ＭＳ Ｐゴシック" charset="-128"/>
              </a:rPr>
              <a:t> bps</a:t>
            </a:r>
          </a:p>
          <a:p>
            <a:pPr eaLnBrk="1" hangingPunct="1">
              <a:buSzPct val="75000"/>
            </a:pPr>
            <a:r>
              <a:rPr lang="en-US" altLang="en-US" sz="2400" i="1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store and forward:</a:t>
            </a:r>
            <a:r>
              <a:rPr lang="en-US" altLang="en-US" sz="2400" i="1">
                <a:solidFill>
                  <a:srgbClr val="FF0000"/>
                </a:solidFill>
                <a:latin typeface="Gill Sans MT" charset="0"/>
                <a:ea typeface="ＭＳ Ｐゴシック" charset="-128"/>
              </a:rPr>
              <a:t> </a:t>
            </a:r>
            <a:r>
              <a:rPr lang="en-US" altLang="en-US" sz="2400">
                <a:latin typeface="Gill Sans MT" charset="0"/>
                <a:ea typeface="ＭＳ Ｐゴシック" charset="-128"/>
              </a:rPr>
              <a:t>entire packet must  arrive at router before it can be transmitted on next link</a:t>
            </a:r>
          </a:p>
        </p:txBody>
      </p:sp>
      <p:sp>
        <p:nvSpPr>
          <p:cNvPr id="7373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456238" y="3602038"/>
            <a:ext cx="3514725" cy="22320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2400" i="1">
                <a:solidFill>
                  <a:srgbClr val="000099"/>
                </a:solidFill>
                <a:latin typeface="Gill Sans MT" charset="0"/>
                <a:ea typeface="ＭＳ Ｐゴシック" charset="-128"/>
              </a:rPr>
              <a:t>one-hop numerical example:</a:t>
            </a:r>
          </a:p>
          <a:p>
            <a:pPr eaLnBrk="1" hangingPunct="1">
              <a:lnSpc>
                <a:spcPct val="90000"/>
              </a:lnSpc>
              <a:buSzTx/>
              <a:buFont typeface="Wingdings" charset="2"/>
              <a:buChar char="§"/>
            </a:pPr>
            <a:r>
              <a:rPr lang="en-US" altLang="en-US" sz="2400" i="1">
                <a:latin typeface="Gill Sans MT" charset="0"/>
                <a:ea typeface="ＭＳ Ｐゴシック" charset="-128"/>
              </a:rPr>
              <a:t>L</a:t>
            </a:r>
            <a:r>
              <a:rPr lang="en-US" altLang="en-US" sz="2400">
                <a:latin typeface="Gill Sans MT" charset="0"/>
                <a:ea typeface="ＭＳ Ｐゴシック" charset="-128"/>
              </a:rPr>
              <a:t> = 7.5 Mbits</a:t>
            </a:r>
          </a:p>
          <a:p>
            <a:pPr eaLnBrk="1" hangingPunct="1">
              <a:lnSpc>
                <a:spcPct val="90000"/>
              </a:lnSpc>
              <a:buSzTx/>
              <a:buFont typeface="Wingdings" charset="2"/>
              <a:buChar char="§"/>
            </a:pPr>
            <a:r>
              <a:rPr lang="en-US" altLang="en-US" sz="2400" i="1">
                <a:latin typeface="Gill Sans MT" charset="0"/>
                <a:ea typeface="ＭＳ Ｐゴシック" charset="-128"/>
              </a:rPr>
              <a:t>R</a:t>
            </a:r>
            <a:r>
              <a:rPr lang="en-US" altLang="en-US" sz="2400">
                <a:latin typeface="Gill Sans MT" charset="0"/>
                <a:ea typeface="ＭＳ Ｐゴシック" charset="-128"/>
              </a:rPr>
              <a:t> = 1.5 Mbps</a:t>
            </a:r>
          </a:p>
          <a:p>
            <a:pPr eaLnBrk="1" hangingPunct="1">
              <a:lnSpc>
                <a:spcPct val="90000"/>
              </a:lnSpc>
              <a:buSzTx/>
              <a:buFont typeface="Wingdings" charset="2"/>
              <a:buChar char="§"/>
            </a:pPr>
            <a:r>
              <a:rPr lang="en-US" altLang="en-US" sz="2400">
                <a:latin typeface="Gill Sans MT" charset="0"/>
                <a:ea typeface="ＭＳ Ｐゴシック" charset="-128"/>
              </a:rPr>
              <a:t>one-hop transmission delay = 5 sec</a:t>
            </a:r>
          </a:p>
        </p:txBody>
      </p:sp>
      <p:sp>
        <p:nvSpPr>
          <p:cNvPr id="73733" name="AutoShape 42"/>
          <p:cNvSpPr>
            <a:spLocks/>
          </p:cNvSpPr>
          <p:nvPr/>
        </p:nvSpPr>
        <p:spPr bwMode="auto">
          <a:xfrm>
            <a:off x="4975225" y="5695950"/>
            <a:ext cx="152400" cy="728663"/>
          </a:xfrm>
          <a:prstGeom prst="rightBrace">
            <a:avLst>
              <a:gd name="adj1" fmla="val 5011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3734" name="Text Box 43"/>
          <p:cNvSpPr txBox="1">
            <a:spLocks noChangeArrowheads="1"/>
          </p:cNvSpPr>
          <p:nvPr/>
        </p:nvSpPr>
        <p:spPr bwMode="auto">
          <a:xfrm>
            <a:off x="5121275" y="5999163"/>
            <a:ext cx="2797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Gill Sans MT" charset="0"/>
              </a:rPr>
              <a:t>more on delay shortly …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82650" y="2679700"/>
            <a:ext cx="65881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source</a:t>
            </a:r>
          </a:p>
        </p:txBody>
      </p:sp>
      <p:grpSp>
        <p:nvGrpSpPr>
          <p:cNvPr id="73736" name="Group 41"/>
          <p:cNvGrpSpPr>
            <a:grpSpLocks/>
          </p:cNvGrpSpPr>
          <p:nvPr/>
        </p:nvGrpSpPr>
        <p:grpSpPr bwMode="auto">
          <a:xfrm>
            <a:off x="1630363" y="2768600"/>
            <a:ext cx="1057275" cy="420688"/>
            <a:chOff x="1816230" y="6118900"/>
            <a:chExt cx="1843339" cy="739100"/>
          </a:xfrm>
        </p:grpSpPr>
        <p:pic>
          <p:nvPicPr>
            <p:cNvPr id="73797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4002"/>
              <a:ext cx="1843339" cy="71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Rectangle 100"/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cxnSp>
        <p:nvCxnSpPr>
          <p:cNvPr id="73737" name="Straight Connector 42"/>
          <p:cNvCxnSpPr>
            <a:cxnSpLocks noChangeShapeType="1"/>
          </p:cNvCxnSpPr>
          <p:nvPr/>
        </p:nvCxnSpPr>
        <p:spPr bwMode="auto">
          <a:xfrm flipV="1">
            <a:off x="2576513" y="2874963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3738" name="Group 43"/>
          <p:cNvGrpSpPr>
            <a:grpSpLocks/>
          </p:cNvGrpSpPr>
          <p:nvPr/>
        </p:nvGrpSpPr>
        <p:grpSpPr bwMode="auto">
          <a:xfrm>
            <a:off x="3922713" y="2687638"/>
            <a:ext cx="1058862" cy="384175"/>
            <a:chOff x="5142253" y="5649029"/>
            <a:chExt cx="1304545" cy="695633"/>
          </a:xfrm>
        </p:grpSpPr>
        <p:grpSp>
          <p:nvGrpSpPr>
            <p:cNvPr id="73790" name="Group 92"/>
            <p:cNvGrpSpPr>
              <a:grpSpLocks/>
            </p:cNvGrpSpPr>
            <p:nvPr/>
          </p:nvGrpSpPr>
          <p:grpSpPr bwMode="auto"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73793" name="Picture 9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3794" name="Rectangle 96"/>
              <p:cNvSpPr>
                <a:spLocks noChangeArrowheads="1"/>
              </p:cNvSpPr>
              <p:nvPr/>
            </p:nvSpPr>
            <p:spPr bwMode="auto"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charset="0"/>
                </a:endParaRPr>
              </a:p>
            </p:txBody>
          </p:sp>
          <p:sp>
            <p:nvSpPr>
              <p:cNvPr id="73795" name="Rectangle 97"/>
              <p:cNvSpPr>
                <a:spLocks noChangeArrowheads="1"/>
              </p:cNvSpPr>
              <p:nvPr/>
            </p:nvSpPr>
            <p:spPr bwMode="auto"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charset="0"/>
                </a:endParaRPr>
              </a:p>
            </p:txBody>
          </p:sp>
          <p:sp>
            <p:nvSpPr>
              <p:cNvPr id="73796" name="Oval 98"/>
              <p:cNvSpPr>
                <a:spLocks noChangeArrowheads="1"/>
              </p:cNvSpPr>
              <p:nvPr/>
            </p:nvSpPr>
            <p:spPr bwMode="auto"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charset="0"/>
                </a:endParaRPr>
              </a:p>
            </p:txBody>
          </p:sp>
        </p:grpSp>
        <p:sp>
          <p:nvSpPr>
            <p:cNvPr id="73791" name="Rectangle 93"/>
            <p:cNvSpPr>
              <a:spLocks noChangeArrowheads="1"/>
            </p:cNvSpPr>
            <p:nvPr/>
          </p:nvSpPr>
          <p:spPr bwMode="auto"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73792" name="Rectangle 94"/>
            <p:cNvSpPr>
              <a:spLocks noChangeArrowheads="1"/>
            </p:cNvSpPr>
            <p:nvPr/>
          </p:nvSpPr>
          <p:spPr bwMode="auto"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grpSp>
        <p:nvGrpSpPr>
          <p:cNvPr id="73739" name="Group 44"/>
          <p:cNvGrpSpPr>
            <a:grpSpLocks/>
          </p:cNvGrpSpPr>
          <p:nvPr/>
        </p:nvGrpSpPr>
        <p:grpSpPr bwMode="auto">
          <a:xfrm>
            <a:off x="3876675" y="1608138"/>
            <a:ext cx="1092200" cy="303212"/>
            <a:chOff x="5128542" y="4838701"/>
            <a:chExt cx="1300833" cy="530211"/>
          </a:xfrm>
        </p:grpSpPr>
        <p:pic>
          <p:nvPicPr>
            <p:cNvPr id="73787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8542" y="4838701"/>
              <a:ext cx="1300833" cy="491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88" name="Rectangle 90"/>
            <p:cNvSpPr>
              <a:spLocks noChangeArrowheads="1"/>
            </p:cNvSpPr>
            <p:nvPr/>
          </p:nvSpPr>
          <p:spPr bwMode="auto"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73789" name="Rectangle 91"/>
            <p:cNvSpPr>
              <a:spLocks noChangeArrowheads="1"/>
            </p:cNvSpPr>
            <p:nvPr/>
          </p:nvSpPr>
          <p:spPr bwMode="auto"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grpSp>
        <p:nvGrpSpPr>
          <p:cNvPr id="73740" name="Group 45"/>
          <p:cNvGrpSpPr>
            <a:grpSpLocks/>
          </p:cNvGrpSpPr>
          <p:nvPr/>
        </p:nvGrpSpPr>
        <p:grpSpPr bwMode="auto">
          <a:xfrm>
            <a:off x="1735138" y="1196975"/>
            <a:ext cx="1150937" cy="730250"/>
            <a:chOff x="2387973" y="4309243"/>
            <a:chExt cx="1771787" cy="1282262"/>
          </a:xfrm>
        </p:grpSpPr>
        <p:pic>
          <p:nvPicPr>
            <p:cNvPr id="73783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481" y="4309243"/>
              <a:ext cx="1285463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Rectangle 88"/>
            <p:cNvSpPr/>
            <p:nvPr/>
          </p:nvSpPr>
          <p:spPr>
            <a:xfrm rot="11601822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935288" y="2908300"/>
            <a:ext cx="566737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bps</a:t>
            </a:r>
          </a:p>
        </p:txBody>
      </p:sp>
      <p:cxnSp>
        <p:nvCxnSpPr>
          <p:cNvPr id="73742" name="Straight Connector 47"/>
          <p:cNvCxnSpPr>
            <a:cxnSpLocks noChangeShapeType="1"/>
          </p:cNvCxnSpPr>
          <p:nvPr/>
        </p:nvCxnSpPr>
        <p:spPr bwMode="auto">
          <a:xfrm flipV="1">
            <a:off x="4967288" y="2879725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3743" name="Group 100"/>
          <p:cNvGrpSpPr>
            <a:grpSpLocks/>
          </p:cNvGrpSpPr>
          <p:nvPr/>
        </p:nvGrpSpPr>
        <p:grpSpPr bwMode="auto">
          <a:xfrm>
            <a:off x="5945188" y="2071688"/>
            <a:ext cx="1477962" cy="1284287"/>
            <a:chOff x="-44" y="1473"/>
            <a:chExt cx="981" cy="1105"/>
          </a:xfrm>
        </p:grpSpPr>
        <p:pic>
          <p:nvPicPr>
            <p:cNvPr id="73781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Freeform 102"/>
            <p:cNvSpPr>
              <a:spLocks/>
            </p:cNvSpPr>
            <p:nvPr/>
          </p:nvSpPr>
          <p:spPr bwMode="auto">
            <a:xfrm flipH="1">
              <a:off x="374" y="1580"/>
              <a:ext cx="474" cy="505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ysClr val="window" lastClr="FFFFFF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7427913" y="2778125"/>
            <a:ext cx="1012825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destination</a:t>
            </a:r>
          </a:p>
        </p:txBody>
      </p:sp>
      <p:sp>
        <p:nvSpPr>
          <p:cNvPr id="73745" name="TextBox 52"/>
          <p:cNvSpPr txBox="1">
            <a:spLocks noChangeArrowheads="1"/>
          </p:cNvSpPr>
          <p:nvPr/>
        </p:nvSpPr>
        <p:spPr bwMode="auto">
          <a:xfrm>
            <a:off x="2395538" y="2574925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Calibri" charset="0"/>
              </a:rPr>
              <a:t>1</a:t>
            </a:r>
          </a:p>
        </p:txBody>
      </p:sp>
      <p:sp>
        <p:nvSpPr>
          <p:cNvPr id="73746" name="TextBox 53"/>
          <p:cNvSpPr txBox="1">
            <a:spLocks noChangeArrowheads="1"/>
          </p:cNvSpPr>
          <p:nvPr/>
        </p:nvSpPr>
        <p:spPr bwMode="auto">
          <a:xfrm>
            <a:off x="2198688" y="2581275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Calibri" charset="0"/>
              </a:rPr>
              <a:t>2</a:t>
            </a:r>
          </a:p>
        </p:txBody>
      </p:sp>
      <p:sp>
        <p:nvSpPr>
          <p:cNvPr id="73747" name="TextBox 54"/>
          <p:cNvSpPr txBox="1">
            <a:spLocks noChangeArrowheads="1"/>
          </p:cNvSpPr>
          <p:nvPr/>
        </p:nvSpPr>
        <p:spPr bwMode="auto">
          <a:xfrm>
            <a:off x="2011363" y="2578100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Calibri" charset="0"/>
              </a:rPr>
              <a:t>3</a:t>
            </a:r>
          </a:p>
        </p:txBody>
      </p:sp>
      <p:grpSp>
        <p:nvGrpSpPr>
          <p:cNvPr id="73748" name="Group 55"/>
          <p:cNvGrpSpPr>
            <a:grpSpLocks/>
          </p:cNvGrpSpPr>
          <p:nvPr/>
        </p:nvGrpSpPr>
        <p:grpSpPr bwMode="auto">
          <a:xfrm>
            <a:off x="1744663" y="1873250"/>
            <a:ext cx="2935287" cy="841375"/>
            <a:chOff x="593766" y="5264055"/>
            <a:chExt cx="3597129" cy="1011695"/>
          </a:xfrm>
        </p:grpSpPr>
        <p:grpSp>
          <p:nvGrpSpPr>
            <p:cNvPr id="73752" name="Group 56"/>
            <p:cNvGrpSpPr>
              <a:grpSpLocks/>
            </p:cNvGrpSpPr>
            <p:nvPr/>
          </p:nvGrpSpPr>
          <p:grpSpPr bwMode="auto">
            <a:xfrm>
              <a:off x="3527077" y="5264055"/>
              <a:ext cx="617671" cy="927313"/>
              <a:chOff x="2105936" y="5387204"/>
              <a:chExt cx="617671" cy="927313"/>
            </a:xfrm>
          </p:grpSpPr>
          <p:sp>
            <p:nvSpPr>
              <p:cNvPr id="73773" name="Rectangle 77"/>
              <p:cNvSpPr>
                <a:spLocks noChangeArrowheads="1"/>
              </p:cNvSpPr>
              <p:nvPr/>
            </p:nvSpPr>
            <p:spPr bwMode="auto"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charset="0"/>
                </a:endParaRPr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73777" name="Straight Connector 81"/>
              <p:cNvCxnSpPr>
                <a:cxnSpLocks noChangeShapeType="1"/>
                <a:stCxn id="81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3778" name="Straight Connector 82"/>
              <p:cNvCxnSpPr>
                <a:cxnSpLocks noChangeShapeType="1"/>
                <a:endCxn id="81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3779" name="Straight Connector 83"/>
              <p:cNvCxnSpPr>
                <a:cxnSpLocks noChangeShapeType="1"/>
                <a:endCxn id="81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3780" name="Straight Connector 84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3753" name="Group 57"/>
            <p:cNvGrpSpPr>
              <a:grpSpLocks/>
            </p:cNvGrpSpPr>
            <p:nvPr/>
          </p:nvGrpSpPr>
          <p:grpSpPr bwMode="auto">
            <a:xfrm>
              <a:off x="1326802" y="5273580"/>
              <a:ext cx="617671" cy="927313"/>
              <a:chOff x="2105936" y="5387204"/>
              <a:chExt cx="617671" cy="927313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73767" name="Rectangle 71"/>
              <p:cNvSpPr>
                <a:spLocks noChangeArrowheads="1"/>
              </p:cNvSpPr>
              <p:nvPr/>
            </p:nvSpPr>
            <p:spPr bwMode="auto"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charset="0"/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73769" name="Straight Connector 73"/>
              <p:cNvCxnSpPr>
                <a:cxnSpLocks noChangeShapeType="1"/>
                <a:stCxn id="73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3770" name="Straight Connector 74"/>
              <p:cNvCxnSpPr>
                <a:cxnSpLocks noChangeShapeType="1"/>
                <a:endCxn id="73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3771" name="Straight Connector 75"/>
              <p:cNvCxnSpPr>
                <a:cxnSpLocks noChangeShapeType="1"/>
                <a:endCxn id="73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3772" name="Straight Connector 76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3754" name="Group 58"/>
            <p:cNvGrpSpPr>
              <a:grpSpLocks/>
            </p:cNvGrpSpPr>
            <p:nvPr/>
          </p:nvGrpSpPr>
          <p:grpSpPr bwMode="auto">
            <a:xfrm>
              <a:off x="971797" y="5294415"/>
              <a:ext cx="605641" cy="915203"/>
              <a:chOff x="335231" y="4405745"/>
              <a:chExt cx="1252537" cy="2138362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73764" name="Rectangle 68"/>
              <p:cNvSpPr>
                <a:spLocks noChangeArrowheads="1"/>
              </p:cNvSpPr>
              <p:nvPr/>
            </p:nvSpPr>
            <p:spPr bwMode="auto"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charset="0"/>
                </a:endParaRPr>
              </a:p>
            </p:txBody>
          </p:sp>
        </p:grpSp>
        <p:sp>
          <p:nvSpPr>
            <p:cNvPr id="73755" name="Rectangle 59"/>
            <p:cNvSpPr>
              <a:spLocks noChangeArrowheads="1"/>
            </p:cNvSpPr>
            <p:nvPr/>
          </p:nvSpPr>
          <p:spPr bwMode="auto"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73756" name="Right Arrow 60"/>
            <p:cNvSpPr>
              <a:spLocks noChangeArrowheads="1"/>
            </p:cNvSpPr>
            <p:nvPr/>
          </p:nvSpPr>
          <p:spPr bwMode="auto"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charset="0"/>
              </a:endParaRPr>
            </a:p>
          </p:txBody>
        </p:sp>
        <p:grpSp>
          <p:nvGrpSpPr>
            <p:cNvPr id="73757" name="Group 61"/>
            <p:cNvGrpSpPr>
              <a:grpSpLocks/>
            </p:cNvGrpSpPr>
            <p:nvPr/>
          </p:nvGrpSpPr>
          <p:grpSpPr bwMode="auto">
            <a:xfrm>
              <a:off x="593766" y="5284519"/>
              <a:ext cx="605641" cy="915203"/>
              <a:chOff x="335231" y="4405745"/>
              <a:chExt cx="1252537" cy="2138362"/>
            </a:xfrm>
          </p:grpSpPr>
          <p:sp>
            <p:nvSpPr>
              <p:cNvPr id="64" name="Freeform 63"/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73761" name="Rectangle 65"/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charset="0"/>
                </a:endParaRPr>
              </a:p>
            </p:txBody>
          </p:sp>
        </p:grpSp>
        <p:sp>
          <p:nvSpPr>
            <p:cNvPr id="73758" name="Right Arrow 62"/>
            <p:cNvSpPr>
              <a:spLocks noChangeArrowheads="1"/>
            </p:cNvSpPr>
            <p:nvPr/>
          </p:nvSpPr>
          <p:spPr bwMode="auto"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541338" y="1903413"/>
            <a:ext cx="1181100" cy="533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L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bits</a:t>
            </a:r>
          </a:p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per packet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334000" y="2898775"/>
            <a:ext cx="566738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bps</a:t>
            </a:r>
          </a:p>
        </p:txBody>
      </p:sp>
      <p:sp>
        <p:nvSpPr>
          <p:cNvPr id="73751" name="Rectangle 3"/>
          <p:cNvSpPr txBox="1">
            <a:spLocks noChangeArrowheads="1"/>
          </p:cNvSpPr>
          <p:nvPr/>
        </p:nvSpPr>
        <p:spPr bwMode="auto">
          <a:xfrm>
            <a:off x="582613" y="5711825"/>
            <a:ext cx="4602162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2"/>
              <a:buChar char="v"/>
            </a:pPr>
            <a:r>
              <a:rPr lang="en-US" altLang="en-US">
                <a:latin typeface="Gill Sans MT" charset="0"/>
              </a:rPr>
              <a:t>end-end delay = 2</a:t>
            </a:r>
            <a:r>
              <a:rPr lang="en-US" altLang="en-US" i="1">
                <a:latin typeface="Gill Sans MT" charset="0"/>
              </a:rPr>
              <a:t>L</a:t>
            </a:r>
            <a:r>
              <a:rPr lang="en-US" altLang="en-US">
                <a:latin typeface="Gill Sans MT" charset="0"/>
              </a:rPr>
              <a:t>/</a:t>
            </a:r>
            <a:r>
              <a:rPr lang="en-US" altLang="en-US" i="1">
                <a:latin typeface="Gill Sans MT" charset="0"/>
              </a:rPr>
              <a:t>R</a:t>
            </a:r>
            <a:r>
              <a:rPr lang="en-US" altLang="en-US">
                <a:latin typeface="Gill Sans MT" charset="0"/>
              </a:rPr>
              <a:t> (assuming zero propagation delay)</a:t>
            </a:r>
          </a:p>
        </p:txBody>
      </p:sp>
    </p:spTree>
    <p:extLst>
      <p:ext uri="{BB962C8B-B14F-4D97-AF65-F5344CB8AC3E}">
        <p14:creationId xmlns:p14="http://schemas.microsoft.com/office/powerpoint/2010/main" val="1031782845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465138" y="274638"/>
            <a:ext cx="7772400" cy="719137"/>
          </a:xfrm>
        </p:spPr>
        <p:txBody>
          <a:bodyPr/>
          <a:lstStyle/>
          <a:p>
            <a:pPr eaLnBrk="1" hangingPunct="1"/>
            <a:r>
              <a:rPr lang="en-US" altLang="en-US" sz="4000">
                <a:latin typeface="Gill Sans MT" charset="0"/>
                <a:ea typeface="ＭＳ Ｐゴシック" charset="-128"/>
              </a:rPr>
              <a:t>Alternative core: circuit switching</a:t>
            </a:r>
            <a:endParaRPr lang="en-US" altLang="en-US">
              <a:latin typeface="Gill Sans MT" charset="0"/>
              <a:ea typeface="ＭＳ Ｐゴシック" charset="-128"/>
            </a:endParaRPr>
          </a:p>
        </p:txBody>
      </p:sp>
      <p:sp>
        <p:nvSpPr>
          <p:cNvPr id="75778" name="Rectangle 102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5925" y="1236663"/>
            <a:ext cx="4465638" cy="4648200"/>
          </a:xfrm>
        </p:spPr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altLang="en-US" dirty="0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end-end resources allocated to, reserved for voice </a:t>
            </a:r>
            <a:r>
              <a:rPr lang="ja-JP" altLang="en-US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“</a:t>
            </a:r>
            <a:r>
              <a:rPr lang="en-US" altLang="ja-JP" dirty="0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call</a:t>
            </a:r>
            <a:r>
              <a:rPr lang="ja-JP" altLang="en-US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”</a:t>
            </a:r>
            <a:r>
              <a:rPr lang="en-US" altLang="ja-JP" dirty="0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 btw. source &amp; </a:t>
            </a:r>
            <a:r>
              <a:rPr lang="en-US" altLang="ja-JP" dirty="0" err="1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dest</a:t>
            </a:r>
            <a:endParaRPr lang="en-US" altLang="ja-JP" dirty="0">
              <a:solidFill>
                <a:srgbClr val="CC0000"/>
              </a:solidFill>
              <a:latin typeface="Gill Sans MT" charset="0"/>
              <a:ea typeface="ＭＳ Ｐゴシック" charset="-128"/>
            </a:endParaRPr>
          </a:p>
          <a:p>
            <a:pPr eaLnBrk="1" hangingPunct="1">
              <a:buSzPct val="75000"/>
            </a:pPr>
            <a:r>
              <a:rPr lang="en-US" altLang="en-US" sz="2400" dirty="0">
                <a:latin typeface="Gill Sans MT" charset="0"/>
                <a:ea typeface="ＭＳ Ｐゴシック" charset="-128"/>
              </a:rPr>
              <a:t>Example: each link has four circuits. </a:t>
            </a:r>
          </a:p>
          <a:p>
            <a:pPr lvl="1" eaLnBrk="1" hangingPunct="1">
              <a:buSzPct val="75000"/>
            </a:pPr>
            <a:r>
              <a:rPr lang="en-US" altLang="en-US" dirty="0">
                <a:latin typeface="Gill Sans MT" charset="0"/>
                <a:ea typeface="ＭＳ Ｐゴシック" charset="-128"/>
              </a:rPr>
              <a:t>call gets 2</a:t>
            </a:r>
            <a:r>
              <a:rPr lang="en-US" altLang="en-US" baseline="30000" dirty="0">
                <a:latin typeface="Gill Sans MT" charset="0"/>
                <a:ea typeface="ＭＳ Ｐゴシック" charset="-128"/>
              </a:rPr>
              <a:t>nd</a:t>
            </a:r>
            <a:r>
              <a:rPr lang="en-US" altLang="en-US" dirty="0">
                <a:latin typeface="Gill Sans MT" charset="0"/>
                <a:ea typeface="ＭＳ Ｐゴシック" charset="-128"/>
              </a:rPr>
              <a:t> circuit in top link and 1</a:t>
            </a:r>
            <a:r>
              <a:rPr lang="en-US" altLang="en-US" baseline="30000" dirty="0">
                <a:latin typeface="Gill Sans MT" charset="0"/>
                <a:ea typeface="ＭＳ Ｐゴシック" charset="-128"/>
              </a:rPr>
              <a:t>st</a:t>
            </a:r>
            <a:r>
              <a:rPr lang="en-US" altLang="en-US" dirty="0">
                <a:latin typeface="Gill Sans MT" charset="0"/>
                <a:ea typeface="ＭＳ Ｐゴシック" charset="-128"/>
              </a:rPr>
              <a:t> circuit in right link.</a:t>
            </a:r>
          </a:p>
          <a:p>
            <a:pPr eaLnBrk="1" hangingPunct="1">
              <a:buSzPct val="75000"/>
            </a:pPr>
            <a:r>
              <a:rPr lang="en-US" altLang="en-US" sz="2400" dirty="0">
                <a:solidFill>
                  <a:srgbClr val="0000FF"/>
                </a:solidFill>
                <a:latin typeface="Gill Sans MT" charset="0"/>
                <a:ea typeface="ＭＳ Ｐゴシック" charset="-128"/>
              </a:rPr>
              <a:t>dedicated </a:t>
            </a:r>
            <a:r>
              <a:rPr lang="en-US" altLang="en-US" sz="2400" dirty="0">
                <a:latin typeface="Gill Sans MT" charset="0"/>
                <a:ea typeface="ＭＳ Ｐゴシック" charset="-128"/>
              </a:rPr>
              <a:t>resources: no sharing</a:t>
            </a:r>
          </a:p>
          <a:p>
            <a:pPr lvl="1" eaLnBrk="1" hangingPunct="1">
              <a:buSzPct val="75000"/>
            </a:pPr>
            <a:r>
              <a:rPr lang="en-US" altLang="en-US" dirty="0">
                <a:latin typeface="Gill Sans MT" charset="0"/>
              </a:rPr>
              <a:t>circuit-like (guaranteed) performance</a:t>
            </a:r>
          </a:p>
          <a:p>
            <a:pPr eaLnBrk="1" hangingPunct="1">
              <a:buSzPct val="75000"/>
            </a:pPr>
            <a:r>
              <a:rPr lang="en-US" altLang="en-US" sz="2400" dirty="0">
                <a:latin typeface="Gill Sans MT" charset="0"/>
                <a:ea typeface="ＭＳ Ｐゴシック" charset="-128"/>
              </a:rPr>
              <a:t>circuit segment idle if not used by call </a:t>
            </a:r>
            <a:r>
              <a:rPr lang="en-US" altLang="en-US" sz="2400" i="1" dirty="0">
                <a:solidFill>
                  <a:srgbClr val="0000FF"/>
                </a:solidFill>
                <a:latin typeface="Gill Sans MT" charset="0"/>
                <a:ea typeface="ＭＳ Ｐゴシック" charset="-128"/>
              </a:rPr>
              <a:t>(no sharing)</a:t>
            </a:r>
          </a:p>
          <a:p>
            <a:pPr eaLnBrk="1" hangingPunct="1"/>
            <a:r>
              <a:rPr lang="en-US" altLang="en-US" sz="2400" dirty="0">
                <a:latin typeface="Gill Sans MT" charset="0"/>
                <a:ea typeface="ＭＳ Ｐゴシック" charset="-128"/>
              </a:rPr>
              <a:t>Commonly used in traditional telephone networks</a:t>
            </a:r>
          </a:p>
        </p:txBody>
      </p:sp>
      <p:grpSp>
        <p:nvGrpSpPr>
          <p:cNvPr id="75780" name="Group 360"/>
          <p:cNvGrpSpPr>
            <a:grpSpLocks/>
          </p:cNvGrpSpPr>
          <p:nvPr/>
        </p:nvGrpSpPr>
        <p:grpSpPr bwMode="auto">
          <a:xfrm>
            <a:off x="4749800" y="1371600"/>
            <a:ext cx="4394200" cy="3735388"/>
            <a:chOff x="1524000" y="1295400"/>
            <a:chExt cx="5715000" cy="5108575"/>
          </a:xfrm>
        </p:grpSpPr>
        <p:grpSp>
          <p:nvGrpSpPr>
            <p:cNvPr id="75781" name="Group 100"/>
            <p:cNvGrpSpPr>
              <a:grpSpLocks/>
            </p:cNvGrpSpPr>
            <p:nvPr/>
          </p:nvGrpSpPr>
          <p:grpSpPr bwMode="auto">
            <a:xfrm>
              <a:off x="1524000" y="1295400"/>
              <a:ext cx="820738" cy="688975"/>
              <a:chOff x="-44" y="1473"/>
              <a:chExt cx="981" cy="1105"/>
            </a:xfrm>
          </p:grpSpPr>
          <p:pic>
            <p:nvPicPr>
              <p:cNvPr id="75859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5860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8405090 w 356"/>
                  <a:gd name="T3" fmla="*/ 979177 h 368"/>
                  <a:gd name="T4" fmla="*/ 9970831 w 356"/>
                  <a:gd name="T5" fmla="*/ 20334691 h 368"/>
                  <a:gd name="T6" fmla="*/ 2197428 w 356"/>
                  <a:gd name="T7" fmla="*/ 2551213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75782" name="Group 142"/>
            <p:cNvGrpSpPr>
              <a:grpSpLocks/>
            </p:cNvGrpSpPr>
            <p:nvPr/>
          </p:nvGrpSpPr>
          <p:grpSpPr bwMode="auto">
            <a:xfrm>
              <a:off x="2514600" y="2438400"/>
              <a:ext cx="990600" cy="533400"/>
              <a:chOff x="2356" y="1300"/>
              <a:chExt cx="555" cy="194"/>
            </a:xfrm>
          </p:grpSpPr>
          <p:sp>
            <p:nvSpPr>
              <p:cNvPr id="7585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7585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7585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75854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5857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58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5855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856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5783" name="Group 100"/>
            <p:cNvGrpSpPr>
              <a:grpSpLocks/>
            </p:cNvGrpSpPr>
            <p:nvPr/>
          </p:nvGrpSpPr>
          <p:grpSpPr bwMode="auto">
            <a:xfrm>
              <a:off x="6400800" y="5715000"/>
              <a:ext cx="820738" cy="688975"/>
              <a:chOff x="-44" y="1473"/>
              <a:chExt cx="981" cy="1105"/>
            </a:xfrm>
          </p:grpSpPr>
          <p:pic>
            <p:nvPicPr>
              <p:cNvPr id="75849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5850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8405090 w 356"/>
                  <a:gd name="T3" fmla="*/ 979177 h 368"/>
                  <a:gd name="T4" fmla="*/ 9970831 w 356"/>
                  <a:gd name="T5" fmla="*/ 20334691 h 368"/>
                  <a:gd name="T6" fmla="*/ 2197428 w 356"/>
                  <a:gd name="T7" fmla="*/ 2551213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365" name="Rectangle 364"/>
            <p:cNvSpPr/>
            <p:nvPr/>
          </p:nvSpPr>
          <p:spPr>
            <a:xfrm>
              <a:off x="3506081" y="2591541"/>
              <a:ext cx="1750838" cy="759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3506081" y="2667529"/>
              <a:ext cx="1750838" cy="7598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3506081" y="2743518"/>
              <a:ext cx="1750838" cy="759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3506081" y="2819505"/>
              <a:ext cx="1750838" cy="759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75788" name="Group 142"/>
            <p:cNvGrpSpPr>
              <a:grpSpLocks/>
            </p:cNvGrpSpPr>
            <p:nvPr/>
          </p:nvGrpSpPr>
          <p:grpSpPr bwMode="auto">
            <a:xfrm>
              <a:off x="5257800" y="2438400"/>
              <a:ext cx="990600" cy="533400"/>
              <a:chOff x="2356" y="1300"/>
              <a:chExt cx="555" cy="194"/>
            </a:xfrm>
          </p:grpSpPr>
          <p:sp>
            <p:nvSpPr>
              <p:cNvPr id="7584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7584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7584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75844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5847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48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5845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846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5789" name="Group 142"/>
            <p:cNvGrpSpPr>
              <a:grpSpLocks/>
            </p:cNvGrpSpPr>
            <p:nvPr/>
          </p:nvGrpSpPr>
          <p:grpSpPr bwMode="auto">
            <a:xfrm>
              <a:off x="2590800" y="4724400"/>
              <a:ext cx="990600" cy="533400"/>
              <a:chOff x="2356" y="1300"/>
              <a:chExt cx="555" cy="194"/>
            </a:xfrm>
          </p:grpSpPr>
          <p:sp>
            <p:nvSpPr>
              <p:cNvPr id="7583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7583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7583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75836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5839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40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5837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838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5790" name="Group 142"/>
            <p:cNvGrpSpPr>
              <a:grpSpLocks/>
            </p:cNvGrpSpPr>
            <p:nvPr/>
          </p:nvGrpSpPr>
          <p:grpSpPr bwMode="auto">
            <a:xfrm>
              <a:off x="5334000" y="4724400"/>
              <a:ext cx="990600" cy="533400"/>
              <a:chOff x="2356" y="1300"/>
              <a:chExt cx="555" cy="194"/>
            </a:xfrm>
          </p:grpSpPr>
          <p:sp>
            <p:nvSpPr>
              <p:cNvPr id="7582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7582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7582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75828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5831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32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5829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830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5791" name="Group 75"/>
            <p:cNvGrpSpPr>
              <a:grpSpLocks/>
            </p:cNvGrpSpPr>
            <p:nvPr/>
          </p:nvGrpSpPr>
          <p:grpSpPr bwMode="auto">
            <a:xfrm rot="5400000">
              <a:off x="2171700" y="3695700"/>
              <a:ext cx="1752600" cy="304800"/>
              <a:chOff x="4876800" y="1143000"/>
              <a:chExt cx="1752600" cy="304800"/>
            </a:xfrm>
          </p:grpSpPr>
          <p:sp>
            <p:nvSpPr>
              <p:cNvPr id="402" name="Rectangle 401"/>
              <p:cNvSpPr/>
              <p:nvPr/>
            </p:nvSpPr>
            <p:spPr>
              <a:xfrm>
                <a:off x="4804835" y="1283286"/>
                <a:ext cx="1752069" cy="7639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4804835" y="1359679"/>
                <a:ext cx="1752069" cy="763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4804835" y="1436071"/>
                <a:ext cx="1752069" cy="7639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4804835" y="1512464"/>
                <a:ext cx="1752069" cy="763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75792" name="Group 80"/>
            <p:cNvGrpSpPr>
              <a:grpSpLocks/>
            </p:cNvGrpSpPr>
            <p:nvPr/>
          </p:nvGrpSpPr>
          <p:grpSpPr bwMode="auto">
            <a:xfrm>
              <a:off x="3581400" y="4876800"/>
              <a:ext cx="1752600" cy="304800"/>
              <a:chOff x="4876800" y="1143000"/>
              <a:chExt cx="1752600" cy="304800"/>
            </a:xfrm>
          </p:grpSpPr>
          <p:sp>
            <p:nvSpPr>
              <p:cNvPr id="398" name="Rectangle 397"/>
              <p:cNvSpPr/>
              <p:nvPr/>
            </p:nvSpPr>
            <p:spPr>
              <a:xfrm>
                <a:off x="4875809" y="1143899"/>
                <a:ext cx="1752903" cy="7598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4875809" y="1219887"/>
                <a:ext cx="1752903" cy="759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4875809" y="1295875"/>
                <a:ext cx="1752903" cy="7598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4875809" y="1371863"/>
                <a:ext cx="1752903" cy="759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4" name="Rectangle 373"/>
            <p:cNvSpPr/>
            <p:nvPr/>
          </p:nvSpPr>
          <p:spPr>
            <a:xfrm rot="5400000">
              <a:off x="5030222" y="3809320"/>
              <a:ext cx="1752070" cy="763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75" name="Rectangle 374"/>
            <p:cNvSpPr/>
            <p:nvPr/>
          </p:nvSpPr>
          <p:spPr>
            <a:xfrm rot="5400000">
              <a:off x="4953830" y="3809320"/>
              <a:ext cx="1752070" cy="763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76" name="Rectangle 375"/>
            <p:cNvSpPr/>
            <p:nvPr/>
          </p:nvSpPr>
          <p:spPr>
            <a:xfrm rot="5400000">
              <a:off x="4877436" y="3809320"/>
              <a:ext cx="1752070" cy="763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77" name="Rectangle 376"/>
            <p:cNvSpPr/>
            <p:nvPr/>
          </p:nvSpPr>
          <p:spPr>
            <a:xfrm rot="5400000">
              <a:off x="4801044" y="3809320"/>
              <a:ext cx="1752070" cy="763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78" name="Rectangle 377"/>
            <p:cNvSpPr/>
            <p:nvPr/>
          </p:nvSpPr>
          <p:spPr>
            <a:xfrm rot="3198033">
              <a:off x="2060570" y="2095244"/>
              <a:ext cx="894489" cy="7639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79" name="Rectangle 378"/>
            <p:cNvSpPr/>
            <p:nvPr/>
          </p:nvSpPr>
          <p:spPr>
            <a:xfrm rot="3198033">
              <a:off x="6023752" y="5524481"/>
              <a:ext cx="892319" cy="763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380" name="Straight Connector 379"/>
            <p:cNvCxnSpPr>
              <a:endCxn id="75853" idx="0"/>
            </p:cNvCxnSpPr>
            <p:nvPr/>
          </p:nvCxnSpPr>
          <p:spPr>
            <a:xfrm rot="16200000" flipH="1">
              <a:off x="2607857" y="2038817"/>
              <a:ext cx="762052" cy="35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>
            <a:xfrm rot="5400000">
              <a:off x="3124704" y="1905295"/>
              <a:ext cx="607905" cy="456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/>
          </p:nvCxnSpPr>
          <p:spPr>
            <a:xfrm>
              <a:off x="1905964" y="2667529"/>
              <a:ext cx="60907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endCxn id="75837" idx="0"/>
            </p:cNvCxnSpPr>
            <p:nvPr/>
          </p:nvCxnSpPr>
          <p:spPr>
            <a:xfrm>
              <a:off x="1905964" y="4877698"/>
              <a:ext cx="687534" cy="15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75835" idx="1"/>
            </p:cNvCxnSpPr>
            <p:nvPr/>
          </p:nvCxnSpPr>
          <p:spPr>
            <a:xfrm>
              <a:off x="2133078" y="4343610"/>
              <a:ext cx="600818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endCxn id="75833" idx="3"/>
            </p:cNvCxnSpPr>
            <p:nvPr/>
          </p:nvCxnSpPr>
          <p:spPr>
            <a:xfrm flipV="1">
              <a:off x="2056684" y="5214218"/>
              <a:ext cx="679276" cy="4255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/>
          </p:nvCxnSpPr>
          <p:spPr>
            <a:xfrm rot="5400000" flipH="1" flipV="1">
              <a:off x="2476548" y="5525311"/>
              <a:ext cx="686064" cy="1507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/>
            <p:nvPr/>
          </p:nvCxnSpPr>
          <p:spPr>
            <a:xfrm rot="10800000">
              <a:off x="6324353" y="5029674"/>
              <a:ext cx="9146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endCxn id="75825" idx="4"/>
            </p:cNvCxnSpPr>
            <p:nvPr/>
          </p:nvCxnSpPr>
          <p:spPr>
            <a:xfrm rot="16200000" flipV="1">
              <a:off x="5541749" y="5542658"/>
              <a:ext cx="762052" cy="1920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/>
            <p:nvPr/>
          </p:nvCxnSpPr>
          <p:spPr>
            <a:xfrm rot="5400000" flipH="1" flipV="1">
              <a:off x="5219459" y="5524278"/>
              <a:ext cx="686064" cy="1527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rot="16200000" flipH="1">
              <a:off x="5351799" y="2038817"/>
              <a:ext cx="762052" cy="35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810" name="Group 100"/>
            <p:cNvGrpSpPr>
              <a:grpSpLocks/>
            </p:cNvGrpSpPr>
            <p:nvPr/>
          </p:nvGrpSpPr>
          <p:grpSpPr bwMode="auto">
            <a:xfrm>
              <a:off x="5715000" y="1295400"/>
              <a:ext cx="820738" cy="688975"/>
              <a:chOff x="-44" y="1473"/>
              <a:chExt cx="981" cy="1105"/>
            </a:xfrm>
          </p:grpSpPr>
          <p:pic>
            <p:nvPicPr>
              <p:cNvPr id="75815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5816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8405090 w 356"/>
                  <a:gd name="T3" fmla="*/ 979177 h 368"/>
                  <a:gd name="T4" fmla="*/ 9970831 w 356"/>
                  <a:gd name="T5" fmla="*/ 20334691 h 368"/>
                  <a:gd name="T6" fmla="*/ 2197428 w 356"/>
                  <a:gd name="T7" fmla="*/ 2551213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cxnSp>
          <p:nvCxnSpPr>
            <p:cNvPr id="392" name="Straight Connector 391"/>
            <p:cNvCxnSpPr/>
            <p:nvPr/>
          </p:nvCxnSpPr>
          <p:spPr>
            <a:xfrm rot="5400000">
              <a:off x="5944210" y="1828073"/>
              <a:ext cx="683893" cy="534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3" name="Rectangle 392"/>
            <p:cNvSpPr/>
            <p:nvPr/>
          </p:nvSpPr>
          <p:spPr>
            <a:xfrm rot="1015003">
              <a:off x="2715314" y="2550290"/>
              <a:ext cx="782508" cy="8033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94" name="Rectangle 393"/>
            <p:cNvSpPr/>
            <p:nvPr/>
          </p:nvSpPr>
          <p:spPr>
            <a:xfrm rot="2465437" flipV="1">
              <a:off x="5595525" y="4955857"/>
              <a:ext cx="679276" cy="7815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95" name="Rectangle 394"/>
            <p:cNvSpPr/>
            <p:nvPr/>
          </p:nvSpPr>
          <p:spPr>
            <a:xfrm rot="2177866" flipV="1">
              <a:off x="5238338" y="2804308"/>
              <a:ext cx="497584" cy="95528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9225414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4638" y="71438"/>
            <a:ext cx="8462962" cy="947737"/>
          </a:xfrm>
        </p:spPr>
        <p:txBody>
          <a:bodyPr/>
          <a:lstStyle/>
          <a:p>
            <a:pPr eaLnBrk="1" hangingPunct="1"/>
            <a:r>
              <a:rPr lang="en-US" altLang="en-US" sz="4000">
                <a:latin typeface="Gill Sans MT" charset="0"/>
                <a:ea typeface="ＭＳ Ｐゴシック" charset="-128"/>
              </a:rPr>
              <a:t>Circuit switching: FDM </a:t>
            </a:r>
            <a:r>
              <a:rPr lang="en-US" altLang="en-US" sz="3600">
                <a:latin typeface="Gill Sans MT" charset="0"/>
                <a:ea typeface="ＭＳ Ｐゴシック" charset="-128"/>
              </a:rPr>
              <a:t>versus</a:t>
            </a:r>
            <a:r>
              <a:rPr lang="en-US" altLang="en-US" sz="4000">
                <a:latin typeface="Gill Sans MT" charset="0"/>
                <a:ea typeface="ＭＳ Ｐゴシック" charset="-128"/>
              </a:rPr>
              <a:t> TDM</a:t>
            </a:r>
            <a:endParaRPr lang="fr-FR" altLang="en-US" sz="4000">
              <a:latin typeface="Gill Sans MT" charset="0"/>
              <a:ea typeface="ＭＳ Ｐゴシック" charset="-128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93700" y="1585913"/>
            <a:ext cx="7239000" cy="2438400"/>
            <a:chOff x="288" y="1007"/>
            <a:chExt cx="4560" cy="1536"/>
          </a:xfrm>
        </p:grpSpPr>
        <p:sp>
          <p:nvSpPr>
            <p:cNvPr id="77921" name="Text Box 4"/>
            <p:cNvSpPr txBox="1">
              <a:spLocks noChangeArrowheads="1"/>
            </p:cNvSpPr>
            <p:nvPr/>
          </p:nvSpPr>
          <p:spPr bwMode="auto">
            <a:xfrm>
              <a:off x="288" y="1007"/>
              <a:ext cx="5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/>
                <a:t>FDM</a:t>
              </a:r>
              <a:endParaRPr lang="fr-FR" altLang="en-US"/>
            </a:p>
          </p:txBody>
        </p:sp>
        <p:grpSp>
          <p:nvGrpSpPr>
            <p:cNvPr id="77922" name="Group 5"/>
            <p:cNvGrpSpPr>
              <a:grpSpLocks/>
            </p:cNvGrpSpPr>
            <p:nvPr/>
          </p:nvGrpSpPr>
          <p:grpSpPr bwMode="auto">
            <a:xfrm>
              <a:off x="720" y="1392"/>
              <a:ext cx="4128" cy="1151"/>
              <a:chOff x="720" y="1392"/>
              <a:chExt cx="4128" cy="1151"/>
            </a:xfrm>
          </p:grpSpPr>
          <p:sp>
            <p:nvSpPr>
              <p:cNvPr id="77923" name="Line 6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0" cy="8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24" name="Text Box 7"/>
              <p:cNvSpPr txBox="1">
                <a:spLocks noChangeArrowheads="1"/>
              </p:cNvSpPr>
              <p:nvPr/>
            </p:nvSpPr>
            <p:spPr bwMode="auto">
              <a:xfrm>
                <a:off x="720" y="1680"/>
                <a:ext cx="9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/>
                  <a:t>frequency</a:t>
                </a:r>
                <a:endParaRPr lang="fr-FR" altLang="en-US"/>
              </a:p>
            </p:txBody>
          </p:sp>
          <p:sp>
            <p:nvSpPr>
              <p:cNvPr id="77925" name="Line 8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31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26" name="Text Box 9"/>
              <p:cNvSpPr txBox="1">
                <a:spLocks noChangeArrowheads="1"/>
              </p:cNvSpPr>
              <p:nvPr/>
            </p:nvSpPr>
            <p:spPr bwMode="auto">
              <a:xfrm>
                <a:off x="3048" y="2255"/>
                <a:ext cx="47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/>
                  <a:t>time</a:t>
                </a:r>
                <a:endParaRPr lang="fr-FR" altLang="en-US"/>
              </a:p>
            </p:txBody>
          </p:sp>
          <p:sp>
            <p:nvSpPr>
              <p:cNvPr id="77927" name="Rectangle 10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2880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</p:grpSp>
      </p:grpSp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2743200" y="2514600"/>
            <a:ext cx="4572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>
              <a:latin typeface="Times New Roman" charset="0"/>
            </a:endParaRP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2743200" y="2743200"/>
            <a:ext cx="4572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>
              <a:latin typeface="Times New Roman" charset="0"/>
            </a:endParaRP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2743200" y="2971800"/>
            <a:ext cx="4572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>
              <a:latin typeface="Times New Roman" charset="0"/>
            </a:endParaRPr>
          </a:p>
        </p:txBody>
      </p:sp>
      <p:sp>
        <p:nvSpPr>
          <p:cNvPr id="55310" name="Rectangle 14"/>
          <p:cNvSpPr>
            <a:spLocks noChangeArrowheads="1"/>
          </p:cNvSpPr>
          <p:nvPr/>
        </p:nvSpPr>
        <p:spPr bwMode="auto">
          <a:xfrm>
            <a:off x="2743200" y="3200400"/>
            <a:ext cx="4572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>
              <a:latin typeface="Times New Roman" charset="0"/>
            </a:endParaRP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381000" y="3748088"/>
            <a:ext cx="7239000" cy="2516187"/>
            <a:chOff x="288" y="2543"/>
            <a:chExt cx="4560" cy="1585"/>
          </a:xfrm>
        </p:grpSpPr>
        <p:sp>
          <p:nvSpPr>
            <p:cNvPr id="77915" name="Text Box 16"/>
            <p:cNvSpPr txBox="1">
              <a:spLocks noChangeArrowheads="1"/>
            </p:cNvSpPr>
            <p:nvPr/>
          </p:nvSpPr>
          <p:spPr bwMode="auto">
            <a:xfrm>
              <a:off x="288" y="2543"/>
              <a:ext cx="5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/>
                <a:t>TDM</a:t>
              </a:r>
              <a:endParaRPr lang="fr-FR" altLang="en-US"/>
            </a:p>
          </p:txBody>
        </p:sp>
        <p:sp>
          <p:nvSpPr>
            <p:cNvPr id="77916" name="Line 17"/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917" name="Text Box 18"/>
            <p:cNvSpPr txBox="1">
              <a:spLocks noChangeArrowheads="1"/>
            </p:cNvSpPr>
            <p:nvPr/>
          </p:nvSpPr>
          <p:spPr bwMode="auto">
            <a:xfrm>
              <a:off x="720" y="3265"/>
              <a:ext cx="9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/>
                <a:t>frequency</a:t>
              </a:r>
              <a:endParaRPr lang="fr-FR" altLang="en-US"/>
            </a:p>
          </p:txBody>
        </p:sp>
        <p:sp>
          <p:nvSpPr>
            <p:cNvPr id="77918" name="Line 19"/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919" name="Text Box 20"/>
            <p:cNvSpPr txBox="1">
              <a:spLocks noChangeArrowheads="1"/>
            </p:cNvSpPr>
            <p:nvPr/>
          </p:nvSpPr>
          <p:spPr bwMode="auto">
            <a:xfrm>
              <a:off x="3048" y="3840"/>
              <a:ext cx="4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/>
                <a:t>time</a:t>
              </a:r>
              <a:endParaRPr lang="fr-FR" altLang="en-US"/>
            </a:p>
          </p:txBody>
        </p:sp>
        <p:sp>
          <p:nvSpPr>
            <p:cNvPr id="77920" name="Rectangle 21"/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2743200" y="4740275"/>
            <a:ext cx="3886200" cy="914400"/>
            <a:chOff x="1776" y="3168"/>
            <a:chExt cx="2448" cy="576"/>
          </a:xfrm>
        </p:grpSpPr>
        <p:sp>
          <p:nvSpPr>
            <p:cNvPr id="77910" name="Rectangle 23"/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77911" name="Rectangle 24"/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77912" name="Rectangle 25"/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77913" name="Rectangle 26"/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77914" name="Rectangle 27"/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2971800" y="4740275"/>
            <a:ext cx="3886200" cy="914400"/>
            <a:chOff x="1920" y="3168"/>
            <a:chExt cx="2448" cy="576"/>
          </a:xfrm>
        </p:grpSpPr>
        <p:sp>
          <p:nvSpPr>
            <p:cNvPr id="77905" name="Rectangle 29"/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77906" name="Rectangle 30"/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77907" name="Rectangle 31"/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77908" name="Rectangle 32"/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77909" name="Rectangle 33"/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3200400" y="4740275"/>
            <a:ext cx="3886200" cy="914400"/>
            <a:chOff x="2064" y="3168"/>
            <a:chExt cx="2448" cy="576"/>
          </a:xfrm>
        </p:grpSpPr>
        <p:sp>
          <p:nvSpPr>
            <p:cNvPr id="77900" name="Rectangle 35"/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77901" name="Rectangle 36"/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77902" name="Rectangle 37"/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77903" name="Rectangle 38"/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77904" name="Rectangle 39"/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</p:grpSp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3429000" y="4740275"/>
            <a:ext cx="3886200" cy="914400"/>
            <a:chOff x="2208" y="3168"/>
            <a:chExt cx="2448" cy="576"/>
          </a:xfrm>
        </p:grpSpPr>
        <p:sp>
          <p:nvSpPr>
            <p:cNvPr id="77895" name="Rectangle 41"/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77896" name="Rectangle 42"/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77897" name="Rectangle 43"/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77898" name="Rectangle 44"/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77899" name="Rectangle 45"/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</p:grp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2743200" y="2743200"/>
            <a:ext cx="4572000" cy="457200"/>
            <a:chOff x="1776" y="1728"/>
            <a:chExt cx="2880" cy="288"/>
          </a:xfrm>
        </p:grpSpPr>
        <p:sp>
          <p:nvSpPr>
            <p:cNvPr id="77892" name="Line 47"/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93" name="Line 48"/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94" name="Line 49"/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2971800" y="4740275"/>
            <a:ext cx="4114800" cy="914400"/>
            <a:chOff x="1920" y="3168"/>
            <a:chExt cx="2592" cy="576"/>
          </a:xfrm>
        </p:grpSpPr>
        <p:sp>
          <p:nvSpPr>
            <p:cNvPr id="77873" name="Line 51"/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74" name="Line 52"/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75" name="Line 53"/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76" name="Line 54"/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77" name="Line 55"/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78" name="Line 56"/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79" name="Line 57"/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80" name="Line 58"/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81" name="Line 59"/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82" name="Line 60"/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83" name="Line 61"/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84" name="Line 62"/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85" name="Line 63"/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86" name="Line 64"/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87" name="Line 65"/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88" name="Line 66"/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89" name="Line 67"/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90" name="Line 68"/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91" name="Line 69"/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70"/>
          <p:cNvGrpSpPr>
            <a:grpSpLocks/>
          </p:cNvGrpSpPr>
          <p:nvPr/>
        </p:nvGrpSpPr>
        <p:grpSpPr bwMode="auto">
          <a:xfrm>
            <a:off x="2743200" y="2628900"/>
            <a:ext cx="4572000" cy="685800"/>
            <a:chOff x="1776" y="1656"/>
            <a:chExt cx="2880" cy="432"/>
          </a:xfrm>
        </p:grpSpPr>
        <p:sp>
          <p:nvSpPr>
            <p:cNvPr id="77869" name="Line 71"/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70" name="Line 72"/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71" name="Line 73"/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72" name="Line 74"/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75"/>
          <p:cNvGrpSpPr>
            <a:grpSpLocks/>
          </p:cNvGrpSpPr>
          <p:nvPr/>
        </p:nvGrpSpPr>
        <p:grpSpPr bwMode="auto">
          <a:xfrm>
            <a:off x="2857500" y="4740275"/>
            <a:ext cx="4343400" cy="914400"/>
            <a:chOff x="1848" y="3168"/>
            <a:chExt cx="2736" cy="576"/>
          </a:xfrm>
        </p:grpSpPr>
        <p:sp>
          <p:nvSpPr>
            <p:cNvPr id="77849" name="Line 76"/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50" name="Line 77"/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51" name="Line 78"/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52" name="Line 79"/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53" name="Line 80"/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54" name="Line 81"/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55" name="Line 82"/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56" name="Line 83"/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57" name="Line 84"/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58" name="Line 85"/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59" name="Line 86"/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60" name="Line 87"/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61" name="Line 88"/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62" name="Line 89"/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63" name="Line 90"/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64" name="Line 91"/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65" name="Line 92"/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66" name="Line 93"/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67" name="Line 94"/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68" name="Line 95"/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5368925" y="1257300"/>
            <a:ext cx="2709863" cy="952500"/>
            <a:chOff x="3477" y="216"/>
            <a:chExt cx="1707" cy="600"/>
          </a:xfrm>
        </p:grpSpPr>
        <p:grpSp>
          <p:nvGrpSpPr>
            <p:cNvPr id="77842" name="Group 100"/>
            <p:cNvGrpSpPr>
              <a:grpSpLocks/>
            </p:cNvGrpSpPr>
            <p:nvPr/>
          </p:nvGrpSpPr>
          <p:grpSpPr bwMode="auto">
            <a:xfrm>
              <a:off x="3477" y="528"/>
              <a:ext cx="1707" cy="288"/>
              <a:chOff x="3477" y="288"/>
              <a:chExt cx="1707" cy="288"/>
            </a:xfrm>
          </p:grpSpPr>
          <p:sp>
            <p:nvSpPr>
              <p:cNvPr id="77844" name="Text Box 101"/>
              <p:cNvSpPr txBox="1">
                <a:spLocks noChangeArrowheads="1"/>
              </p:cNvSpPr>
              <p:nvPr/>
            </p:nvSpPr>
            <p:spPr bwMode="auto">
              <a:xfrm>
                <a:off x="3477" y="288"/>
                <a:ext cx="74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/>
                  <a:t>4 users</a:t>
                </a:r>
                <a:endParaRPr lang="fr-FR" altLang="en-US"/>
              </a:p>
            </p:txBody>
          </p:sp>
          <p:sp>
            <p:nvSpPr>
              <p:cNvPr id="77845" name="Rectangle 102"/>
              <p:cNvSpPr>
                <a:spLocks noChangeArrowheads="1"/>
              </p:cNvSpPr>
              <p:nvPr/>
            </p:nvSpPr>
            <p:spPr bwMode="auto">
              <a:xfrm>
                <a:off x="4464" y="352"/>
                <a:ext cx="144" cy="144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77846" name="Rectangle 103"/>
              <p:cNvSpPr>
                <a:spLocks noChangeArrowheads="1"/>
              </p:cNvSpPr>
              <p:nvPr/>
            </p:nvSpPr>
            <p:spPr bwMode="auto">
              <a:xfrm>
                <a:off x="4656" y="352"/>
                <a:ext cx="144" cy="144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77847" name="Rectangle 104"/>
              <p:cNvSpPr>
                <a:spLocks noChangeArrowheads="1"/>
              </p:cNvSpPr>
              <p:nvPr/>
            </p:nvSpPr>
            <p:spPr bwMode="auto">
              <a:xfrm>
                <a:off x="4848" y="352"/>
                <a:ext cx="144" cy="14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77848" name="Rectangle 105"/>
              <p:cNvSpPr>
                <a:spLocks noChangeArrowheads="1"/>
              </p:cNvSpPr>
              <p:nvPr/>
            </p:nvSpPr>
            <p:spPr bwMode="auto">
              <a:xfrm>
                <a:off x="5040" y="352"/>
                <a:ext cx="144" cy="144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</p:grpSp>
        <p:sp>
          <p:nvSpPr>
            <p:cNvPr id="77843" name="Text Box 106"/>
            <p:cNvSpPr txBox="1">
              <a:spLocks noChangeArrowheads="1"/>
            </p:cNvSpPr>
            <p:nvPr/>
          </p:nvSpPr>
          <p:spPr bwMode="auto">
            <a:xfrm>
              <a:off x="3480" y="216"/>
              <a:ext cx="9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/>
                <a:t>Example:</a:t>
              </a:r>
              <a:endParaRPr lang="fr-F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81655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5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7" grpId="0" animBg="1"/>
      <p:bldP spid="55308" grpId="0" animBg="1"/>
      <p:bldP spid="55309" grpId="0" animBg="1"/>
      <p:bldP spid="553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Gill Sans MT" charset="0"/>
                <a:ea typeface="ＭＳ Ｐゴシック" charset="-128"/>
              </a:rPr>
              <a:t>Chapter 1: roadmap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None/>
            </a:pPr>
            <a:r>
              <a:rPr lang="en-US" altLang="en-US" sz="2800" dirty="0">
                <a:solidFill>
                  <a:srgbClr val="000099"/>
                </a:solidFill>
              </a:rPr>
              <a:t>1.1</a:t>
            </a:r>
            <a:r>
              <a:rPr lang="en-US" altLang="en-US" sz="2800" dirty="0">
                <a:latin typeface="Gill Sans MT" charset="0"/>
              </a:rPr>
              <a:t> what </a:t>
            </a:r>
            <a:r>
              <a:rPr lang="en-US" altLang="en-US" sz="2800" i="1" dirty="0">
                <a:latin typeface="Gill Sans MT" charset="0"/>
              </a:rPr>
              <a:t>is</a:t>
            </a:r>
            <a:r>
              <a:rPr lang="en-US" altLang="en-US" sz="2800" dirty="0">
                <a:latin typeface="Gill Sans MT" charset="0"/>
              </a:rPr>
              <a:t> the Internet?</a:t>
            </a:r>
          </a:p>
          <a:p>
            <a:pPr lvl="1" eaLnBrk="1" hangingPunct="1">
              <a:buNone/>
            </a:pPr>
            <a:r>
              <a:rPr lang="en-US" altLang="en-US" sz="2800" dirty="0">
                <a:solidFill>
                  <a:srgbClr val="000099"/>
                </a:solidFill>
              </a:rPr>
              <a:t>1.2</a:t>
            </a:r>
            <a:r>
              <a:rPr lang="en-US" altLang="en-US" sz="2800" dirty="0"/>
              <a:t> 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 dirty="0">
                <a:latin typeface="Gill Sans MT" charset="0"/>
              </a:rPr>
              <a:t>end systems, access networks, links</a:t>
            </a:r>
          </a:p>
          <a:p>
            <a:pPr lvl="1" eaLnBrk="1" hangingPunct="1">
              <a:buNone/>
            </a:pPr>
            <a:r>
              <a:rPr lang="en-US" altLang="en-US" sz="2800" dirty="0">
                <a:solidFill>
                  <a:srgbClr val="000099"/>
                </a:solidFill>
              </a:rPr>
              <a:t>1.3 </a:t>
            </a:r>
            <a:r>
              <a:rPr lang="en-US" altLang="en-US" sz="2800" dirty="0"/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 dirty="0">
                <a:latin typeface="Gill Sans MT" charset="0"/>
              </a:rPr>
              <a:t>packet switching, circuit switching, network structure</a:t>
            </a:r>
          </a:p>
          <a:p>
            <a:pPr lvl="1" eaLnBrk="1" hangingPunct="1">
              <a:buNone/>
            </a:pPr>
            <a:r>
              <a:rPr lang="en-US" altLang="en-US" sz="2800" dirty="0">
                <a:solidFill>
                  <a:srgbClr val="000099"/>
                </a:solidFill>
              </a:rPr>
              <a:t>1.4 </a:t>
            </a:r>
            <a:r>
              <a:rPr lang="en-US" altLang="en-US" sz="2800" dirty="0"/>
              <a:t>delay, loss, throughput in networks</a:t>
            </a:r>
          </a:p>
          <a:p>
            <a:pPr lvl="1" eaLnBrk="1" hangingPunct="1">
              <a:buNone/>
            </a:pPr>
            <a:r>
              <a:rPr lang="en-US" altLang="en-US" sz="2800" dirty="0">
                <a:solidFill>
                  <a:srgbClr val="000099"/>
                </a:solidFill>
              </a:rPr>
              <a:t>1.5</a:t>
            </a:r>
            <a:r>
              <a:rPr lang="en-US" altLang="en-US" sz="2800" dirty="0"/>
              <a:t> protocol layers, service models</a:t>
            </a:r>
          </a:p>
          <a:p>
            <a:pPr lvl="1" eaLnBrk="1" hangingPunct="1">
              <a:buNone/>
            </a:pPr>
            <a:r>
              <a:rPr lang="en-US" altLang="en-US" sz="2800" strike="sngStrike" dirty="0">
                <a:solidFill>
                  <a:srgbClr val="000099"/>
                </a:solidFill>
              </a:rPr>
              <a:t>1.6</a:t>
            </a:r>
            <a:r>
              <a:rPr lang="en-US" altLang="en-US" sz="2800" strike="sngStrike" dirty="0"/>
              <a:t> networks under attack: security</a:t>
            </a:r>
          </a:p>
          <a:p>
            <a:pPr lvl="1" eaLnBrk="1" hangingPunct="1">
              <a:buNone/>
            </a:pPr>
            <a:r>
              <a:rPr lang="en-US" altLang="en-US" sz="2800" strike="sngStrike" dirty="0">
                <a:solidFill>
                  <a:srgbClr val="000099"/>
                </a:solidFill>
              </a:rPr>
              <a:t>1.7</a:t>
            </a:r>
            <a:r>
              <a:rPr lang="en-US" altLang="en-US" sz="2800" strike="sngStrike" dirty="0"/>
              <a:t> history</a:t>
            </a:r>
          </a:p>
          <a:p>
            <a:pPr lvl="1" eaLnBrk="1" hangingPunct="1">
              <a:buFont typeface="Wingdings" charset="2"/>
              <a:buNone/>
            </a:pPr>
            <a:endParaRPr lang="en-US" altLang="en-US" sz="2800" dirty="0">
              <a:latin typeface="Gill Sans MT" charset="0"/>
            </a:endParaRPr>
          </a:p>
          <a:p>
            <a:pPr eaLnBrk="1" hangingPunct="1"/>
            <a:endParaRPr lang="en-US" altLang="en-US" dirty="0">
              <a:latin typeface="Gill Sans MT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4516172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5438" y="177800"/>
            <a:ext cx="8001000" cy="76835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latin typeface="Gill Sans MT" charset="0"/>
                <a:ea typeface="ＭＳ Ｐゴシック" charset="-128"/>
              </a:rPr>
              <a:t>Discussion: </a:t>
            </a:r>
            <a:br>
              <a:rPr lang="en-US" altLang="en-US" sz="3600" dirty="0">
                <a:latin typeface="Gill Sans MT" charset="0"/>
                <a:ea typeface="ＭＳ Ｐゴシック" charset="-128"/>
              </a:rPr>
            </a:br>
            <a:r>
              <a:rPr lang="en-US" altLang="en-US" sz="3600" dirty="0">
                <a:latin typeface="Gill Sans MT" charset="0"/>
                <a:ea typeface="ＭＳ Ｐゴシック" charset="-128"/>
              </a:rPr>
              <a:t>Packet switching vs. circuit switching</a:t>
            </a:r>
            <a:endParaRPr lang="en-US" altLang="en-US" dirty="0">
              <a:latin typeface="Gill Sans MT" charset="0"/>
              <a:ea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11239" y="2133600"/>
            <a:ext cx="70659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3600">
                <a:latin typeface="Gill Sans MT" charset="0"/>
              </a:rPr>
              <a:t>Q: Why packet switching is chosen by the Internet?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34560284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94" name="Group 49"/>
          <p:cNvGrpSpPr>
            <a:grpSpLocks/>
          </p:cNvGrpSpPr>
          <p:nvPr/>
        </p:nvGrpSpPr>
        <p:grpSpPr bwMode="auto">
          <a:xfrm>
            <a:off x="6438900" y="2770188"/>
            <a:ext cx="1155700" cy="620712"/>
            <a:chOff x="3600" y="219"/>
            <a:chExt cx="360" cy="175"/>
          </a:xfrm>
        </p:grpSpPr>
        <p:sp>
          <p:nvSpPr>
            <p:cNvPr id="85016" name="Oval 5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85017" name="Line 5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8" name="Line 5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9" name="Rectangle 5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85020" name="Oval 5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85021" name="Group 5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5026" name="Line 5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27" name="Line 5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28" name="Line 5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022" name="Group 5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5023" name="Line 6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24" name="Line 6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25" name="Line 6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849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5438" y="177800"/>
            <a:ext cx="8001000" cy="768350"/>
          </a:xfrm>
        </p:spPr>
        <p:txBody>
          <a:bodyPr/>
          <a:lstStyle/>
          <a:p>
            <a:pPr eaLnBrk="1" hangingPunct="1"/>
            <a:r>
              <a:rPr lang="en-US" altLang="en-US" sz="3600">
                <a:latin typeface="Gill Sans MT" charset="0"/>
                <a:ea typeface="ＭＳ Ｐゴシック" charset="-128"/>
              </a:rPr>
              <a:t>Packet switching versus circuit switching</a:t>
            </a:r>
            <a:endParaRPr lang="en-US" altLang="en-US">
              <a:latin typeface="Gill Sans MT" charset="0"/>
              <a:ea typeface="ＭＳ Ｐゴシック" charset="-128"/>
            </a:endParaRPr>
          </a:p>
        </p:txBody>
      </p:sp>
      <p:sp>
        <p:nvSpPr>
          <p:cNvPr id="8192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981200"/>
            <a:ext cx="3810000" cy="4648200"/>
          </a:xfrm>
        </p:spPr>
        <p:txBody>
          <a:bodyPr/>
          <a:lstStyle/>
          <a:p>
            <a:pPr marL="231775" indent="-231775" eaLnBrk="1" hangingPunct="1">
              <a:buSzPct val="75000"/>
              <a:buFont typeface="Wingdings" charset="2"/>
              <a:buNone/>
              <a:tabLst>
                <a:tab pos="566738" algn="l"/>
              </a:tabLst>
            </a:pPr>
            <a:r>
              <a:rPr lang="en-US" altLang="en-US" sz="2400">
                <a:solidFill>
                  <a:srgbClr val="000099"/>
                </a:solidFill>
                <a:latin typeface="Gill Sans MT" charset="0"/>
                <a:ea typeface="ＭＳ Ｐゴシック" charset="-128"/>
              </a:rPr>
              <a:t>example:</a:t>
            </a:r>
          </a:p>
          <a:p>
            <a:pPr marL="231775" indent="-231775" eaLnBrk="1" hangingPunct="1">
              <a:buSzTx/>
              <a:buFont typeface="Wingdings" charset="2"/>
              <a:buChar char="§"/>
              <a:tabLst>
                <a:tab pos="566738" algn="l"/>
              </a:tabLst>
            </a:pPr>
            <a:r>
              <a:rPr lang="en-US" altLang="en-US" sz="2400">
                <a:latin typeface="Gill Sans MT" charset="0"/>
                <a:ea typeface="ＭＳ Ｐゴシック" charset="-128"/>
              </a:rPr>
              <a:t>1 Mb/s link</a:t>
            </a:r>
          </a:p>
          <a:p>
            <a:pPr marL="231775" indent="-231775" eaLnBrk="1" hangingPunct="1">
              <a:buSzTx/>
              <a:buFont typeface="Wingdings" charset="2"/>
              <a:buChar char="§"/>
              <a:tabLst>
                <a:tab pos="566738" algn="l"/>
              </a:tabLst>
            </a:pPr>
            <a:r>
              <a:rPr lang="en-US" altLang="en-US" sz="2400">
                <a:latin typeface="Gill Sans MT" charset="0"/>
                <a:ea typeface="ＭＳ Ｐゴシック" charset="-128"/>
              </a:rPr>
              <a:t>each user: </a:t>
            </a:r>
          </a:p>
          <a:p>
            <a:pPr marL="566738" lvl="1" indent="-219075" eaLnBrk="1" hangingPunct="1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en-US" sz="2000">
                <a:latin typeface="Gill Sans MT" charset="0"/>
              </a:rPr>
              <a:t>100 kb/s when </a:t>
            </a:r>
            <a:r>
              <a:rPr lang="ja-JP" altLang="en-US" sz="2000">
                <a:latin typeface="Gill Sans MT" charset="0"/>
                <a:ea typeface="ＭＳ Ｐゴシック" charset="-128"/>
              </a:rPr>
              <a:t>“</a:t>
            </a:r>
            <a:r>
              <a:rPr lang="en-US" altLang="ja-JP" sz="2000">
                <a:latin typeface="Gill Sans MT" charset="0"/>
                <a:ea typeface="ＭＳ Ｐゴシック" charset="-128"/>
              </a:rPr>
              <a:t>active</a:t>
            </a:r>
            <a:r>
              <a:rPr lang="ja-JP" altLang="en-US" sz="2000">
                <a:latin typeface="Gill Sans MT" charset="0"/>
                <a:ea typeface="ＭＳ Ｐゴシック" charset="-128"/>
              </a:rPr>
              <a:t>”</a:t>
            </a:r>
            <a:endParaRPr lang="en-US" altLang="ja-JP" sz="2000">
              <a:latin typeface="Gill Sans MT" charset="0"/>
              <a:ea typeface="ＭＳ Ｐゴシック" charset="-128"/>
            </a:endParaRPr>
          </a:p>
          <a:p>
            <a:pPr marL="566738" lvl="1" indent="-219075" eaLnBrk="1" hangingPunct="1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en-US" sz="2000">
                <a:latin typeface="Gill Sans MT" charset="0"/>
              </a:rPr>
              <a:t>active 10% of time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endParaRPr lang="en-US" altLang="en-US" sz="2000">
              <a:latin typeface="Gill Sans MT" charset="0"/>
            </a:endParaRPr>
          </a:p>
          <a:p>
            <a:pPr marL="231775" indent="-231775" eaLnBrk="1" hangingPunct="1">
              <a:buSzPct val="75000"/>
              <a:tabLst>
                <a:tab pos="566738" algn="l"/>
              </a:tabLst>
            </a:pPr>
            <a:r>
              <a:rPr lang="en-US" altLang="en-US" sz="2400" i="1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circuit-switching:</a:t>
            </a:r>
            <a:r>
              <a:rPr lang="en-US" altLang="en-US" sz="2400">
                <a:latin typeface="Gill Sans MT" charset="0"/>
                <a:ea typeface="ＭＳ Ｐゴシック" charset="-128"/>
              </a:rPr>
              <a:t> 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r>
              <a:rPr lang="en-US" altLang="en-US" sz="2000">
                <a:latin typeface="Gill Sans MT" charset="0"/>
              </a:rPr>
              <a:t>10 users</a:t>
            </a:r>
          </a:p>
          <a:p>
            <a:pPr marL="231775" indent="-231775" eaLnBrk="1" hangingPunct="1">
              <a:buSzPct val="75000"/>
              <a:tabLst>
                <a:tab pos="566738" algn="l"/>
              </a:tabLst>
            </a:pPr>
            <a:r>
              <a:rPr lang="en-US" altLang="en-US" sz="2400" i="1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packet switching:</a:t>
            </a:r>
            <a:r>
              <a:rPr lang="en-US" altLang="en-US" sz="2400">
                <a:latin typeface="Gill Sans MT" charset="0"/>
                <a:ea typeface="ＭＳ Ｐゴシック" charset="-128"/>
              </a:rPr>
              <a:t> 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r>
              <a:rPr lang="en-US" altLang="en-US" sz="2000">
                <a:latin typeface="Gill Sans MT" charset="0"/>
              </a:rPr>
              <a:t>with 35 users, probability &gt; 10 active at same time is less than .0004 *</a:t>
            </a:r>
          </a:p>
          <a:p>
            <a:pPr marL="231775" indent="-231775" eaLnBrk="1" hangingPunct="1">
              <a:tabLst>
                <a:tab pos="566738" algn="l"/>
              </a:tabLst>
            </a:pPr>
            <a:endParaRPr lang="en-US" altLang="en-US" sz="2400">
              <a:latin typeface="Gill Sans MT" charset="0"/>
              <a:ea typeface="ＭＳ Ｐゴシック" charset="-128"/>
            </a:endParaRPr>
          </a:p>
        </p:txBody>
      </p:sp>
      <p:sp>
        <p:nvSpPr>
          <p:cNvPr id="8499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68300" y="1122363"/>
            <a:ext cx="8715375" cy="609600"/>
          </a:xfrm>
        </p:spPr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altLang="en-US" i="1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packet switching allows more users to use network!</a:t>
            </a:r>
          </a:p>
        </p:txBody>
      </p:sp>
      <p:sp>
        <p:nvSpPr>
          <p:cNvPr id="84998" name="Line 15"/>
          <p:cNvSpPr>
            <a:spLocks noChangeShapeType="1"/>
          </p:cNvSpPr>
          <p:nvPr/>
        </p:nvSpPr>
        <p:spPr bwMode="auto">
          <a:xfrm>
            <a:off x="5380038" y="2562225"/>
            <a:ext cx="838200" cy="4572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999" name="Line 16"/>
          <p:cNvSpPr>
            <a:spLocks noChangeShapeType="1"/>
          </p:cNvSpPr>
          <p:nvPr/>
        </p:nvSpPr>
        <p:spPr bwMode="auto">
          <a:xfrm>
            <a:off x="6218238" y="3019425"/>
            <a:ext cx="20383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000" name="Line 17"/>
          <p:cNvSpPr>
            <a:spLocks noChangeShapeType="1"/>
          </p:cNvSpPr>
          <p:nvPr/>
        </p:nvSpPr>
        <p:spPr bwMode="auto">
          <a:xfrm>
            <a:off x="6218238" y="3171825"/>
            <a:ext cx="20383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001" name="Line 18"/>
          <p:cNvSpPr>
            <a:spLocks noChangeShapeType="1"/>
          </p:cNvSpPr>
          <p:nvPr/>
        </p:nvSpPr>
        <p:spPr bwMode="auto">
          <a:xfrm flipV="1">
            <a:off x="5456238" y="3171825"/>
            <a:ext cx="762000" cy="6096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002" name="Text Box 19"/>
          <p:cNvSpPr txBox="1">
            <a:spLocks noChangeArrowheads="1"/>
          </p:cNvSpPr>
          <p:nvPr/>
        </p:nvSpPr>
        <p:spPr bwMode="auto">
          <a:xfrm>
            <a:off x="5145088" y="2740025"/>
            <a:ext cx="7302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2000" i="1">
                <a:solidFill>
                  <a:srgbClr val="000099"/>
                </a:solidFill>
                <a:latin typeface="Gill Sans MT" charset="0"/>
              </a:rPr>
              <a:t>N</a:t>
            </a:r>
            <a:r>
              <a:rPr lang="en-US" altLang="en-US" sz="2000">
                <a:solidFill>
                  <a:srgbClr val="000099"/>
                </a:solidFill>
                <a:latin typeface="Gill Sans MT" charset="0"/>
              </a:rPr>
              <a:t> </a:t>
            </a:r>
          </a:p>
          <a:p>
            <a:pPr algn="ctr">
              <a:lnSpc>
                <a:spcPct val="80000"/>
              </a:lnSpc>
            </a:pPr>
            <a:r>
              <a:rPr lang="en-US" altLang="en-US" sz="2000">
                <a:solidFill>
                  <a:srgbClr val="000099"/>
                </a:solidFill>
                <a:latin typeface="Gill Sans MT" charset="0"/>
              </a:rPr>
              <a:t>users</a:t>
            </a:r>
          </a:p>
        </p:txBody>
      </p:sp>
      <p:sp>
        <p:nvSpPr>
          <p:cNvPr id="85003" name="Text Box 20"/>
          <p:cNvSpPr txBox="1">
            <a:spLocks noChangeArrowheads="1"/>
          </p:cNvSpPr>
          <p:nvPr/>
        </p:nvSpPr>
        <p:spPr bwMode="auto">
          <a:xfrm>
            <a:off x="7542213" y="3303588"/>
            <a:ext cx="1468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000"/>
              <a:t>1 Mbps link</a:t>
            </a:r>
          </a:p>
        </p:txBody>
      </p:sp>
      <p:sp>
        <p:nvSpPr>
          <p:cNvPr id="85004" name="Line 47"/>
          <p:cNvSpPr>
            <a:spLocks noChangeShapeType="1"/>
          </p:cNvSpPr>
          <p:nvPr/>
        </p:nvSpPr>
        <p:spPr bwMode="auto">
          <a:xfrm>
            <a:off x="7586663" y="3086100"/>
            <a:ext cx="1409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934" name="Group 35"/>
          <p:cNvGrpSpPr>
            <a:grpSpLocks/>
          </p:cNvGrpSpPr>
          <p:nvPr/>
        </p:nvGrpSpPr>
        <p:grpSpPr bwMode="auto">
          <a:xfrm>
            <a:off x="4719638" y="4767263"/>
            <a:ext cx="4168775" cy="985837"/>
            <a:chOff x="3016" y="3097"/>
            <a:chExt cx="2626" cy="621"/>
          </a:xfrm>
        </p:grpSpPr>
        <p:sp>
          <p:nvSpPr>
            <p:cNvPr id="85014" name="Text Box 48"/>
            <p:cNvSpPr txBox="1">
              <a:spLocks noChangeArrowheads="1"/>
            </p:cNvSpPr>
            <p:nvPr/>
          </p:nvSpPr>
          <p:spPr bwMode="auto">
            <a:xfrm>
              <a:off x="3016" y="3097"/>
              <a:ext cx="262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i="1">
                  <a:solidFill>
                    <a:srgbClr val="CC0000"/>
                  </a:solidFill>
                  <a:latin typeface="Gill Sans MT" charset="0"/>
                </a:rPr>
                <a:t>Q:</a:t>
              </a:r>
              <a:r>
                <a:rPr lang="en-US" altLang="en-US">
                  <a:latin typeface="Gill Sans MT" charset="0"/>
                </a:rPr>
                <a:t> how did we get value 0.0004?</a:t>
              </a:r>
            </a:p>
          </p:txBody>
        </p:sp>
        <p:sp>
          <p:nvSpPr>
            <p:cNvPr id="85015" name="Text Box 48"/>
            <p:cNvSpPr txBox="1">
              <a:spLocks noChangeArrowheads="1"/>
            </p:cNvSpPr>
            <p:nvPr/>
          </p:nvSpPr>
          <p:spPr bwMode="auto">
            <a:xfrm>
              <a:off x="3031" y="3430"/>
              <a:ext cx="253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i="1">
                  <a:solidFill>
                    <a:srgbClr val="CC0000"/>
                  </a:solidFill>
                  <a:latin typeface="Gill Sans MT" charset="0"/>
                </a:rPr>
                <a:t>Q:</a:t>
              </a:r>
              <a:r>
                <a:rPr lang="en-US" altLang="en-US">
                  <a:latin typeface="Gill Sans MT" charset="0"/>
                </a:rPr>
                <a:t> what happens if &gt; 35 users ?</a:t>
              </a:r>
            </a:p>
          </p:txBody>
        </p:sp>
      </p:grpSp>
      <p:sp>
        <p:nvSpPr>
          <p:cNvPr id="85006" name="Text Box 34"/>
          <p:cNvSpPr txBox="1">
            <a:spLocks noChangeArrowheads="1"/>
          </p:cNvSpPr>
          <p:nvPr/>
        </p:nvSpPr>
        <p:spPr bwMode="auto">
          <a:xfrm rot="5273514">
            <a:off x="4791869" y="2780507"/>
            <a:ext cx="736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800" b="1"/>
              <a:t>…..</a:t>
            </a:r>
          </a:p>
        </p:txBody>
      </p:sp>
      <p:grpSp>
        <p:nvGrpSpPr>
          <p:cNvPr id="85007" name="Group 37"/>
          <p:cNvGrpSpPr>
            <a:grpSpLocks/>
          </p:cNvGrpSpPr>
          <p:nvPr/>
        </p:nvGrpSpPr>
        <p:grpSpPr bwMode="auto">
          <a:xfrm>
            <a:off x="4646613" y="2066925"/>
            <a:ext cx="779462" cy="679450"/>
            <a:chOff x="-44" y="1473"/>
            <a:chExt cx="981" cy="1105"/>
          </a:xfrm>
        </p:grpSpPr>
        <p:pic>
          <p:nvPicPr>
            <p:cNvPr id="85012" name="Picture 38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013" name="Freeform 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8635416 w 356"/>
                <a:gd name="T3" fmla="*/ 6617247 h 368"/>
                <a:gd name="T4" fmla="*/ 57695461 w 356"/>
                <a:gd name="T5" fmla="*/ 137858167 h 368"/>
                <a:gd name="T6" fmla="*/ 12715255 w 356"/>
                <a:gd name="T7" fmla="*/ 1724101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5008" name="Group 40"/>
          <p:cNvGrpSpPr>
            <a:grpSpLocks/>
          </p:cNvGrpSpPr>
          <p:nvPr/>
        </p:nvGrpSpPr>
        <p:grpSpPr bwMode="auto">
          <a:xfrm>
            <a:off x="4651375" y="3392488"/>
            <a:ext cx="779463" cy="679450"/>
            <a:chOff x="-44" y="1473"/>
            <a:chExt cx="981" cy="1105"/>
          </a:xfrm>
        </p:grpSpPr>
        <p:pic>
          <p:nvPicPr>
            <p:cNvPr id="85010" name="Picture 41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011" name="Freeform 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8635416 w 356"/>
                <a:gd name="T3" fmla="*/ 6617247 h 368"/>
                <a:gd name="T4" fmla="*/ 57695461 w 356"/>
                <a:gd name="T5" fmla="*/ 137858167 h 368"/>
                <a:gd name="T6" fmla="*/ 12715255 w 356"/>
                <a:gd name="T7" fmla="*/ 1724101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85009" name="TextBox 1"/>
          <p:cNvSpPr txBox="1">
            <a:spLocks noChangeArrowheads="1"/>
          </p:cNvSpPr>
          <p:nvPr/>
        </p:nvSpPr>
        <p:spPr bwMode="auto">
          <a:xfrm>
            <a:off x="647700" y="6462713"/>
            <a:ext cx="51546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400"/>
              <a:t>* Check out the online interactive exercises for more examples</a:t>
            </a:r>
          </a:p>
        </p:txBody>
      </p:sp>
    </p:spTree>
    <p:extLst>
      <p:ext uri="{BB962C8B-B14F-4D97-AF65-F5344CB8AC3E}">
        <p14:creationId xmlns:p14="http://schemas.microsoft.com/office/powerpoint/2010/main" val="22265049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Gill Sans MT" charset="0"/>
                <a:ea typeface="ＭＳ Ｐゴシック" charset="-128"/>
              </a:rPr>
              <a:t>How to calculate N in the example?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latin typeface="Gill Sans MT" charset="0"/>
                <a:ea typeface="ＭＳ Ｐゴシック" charset="-128"/>
              </a:rPr>
              <a:t>Given N users, the probability that x users are active is P(N,x)</a:t>
            </a:r>
          </a:p>
          <a:p>
            <a:endParaRPr lang="en-US" altLang="en-US">
              <a:latin typeface="Gill Sans MT" charset="0"/>
              <a:ea typeface="ＭＳ Ｐゴシック" charset="-128"/>
            </a:endParaRPr>
          </a:p>
          <a:p>
            <a:endParaRPr lang="en-US" altLang="en-US">
              <a:latin typeface="Gill Sans MT" charset="0"/>
              <a:ea typeface="ＭＳ Ｐゴシック" charset="-128"/>
            </a:endParaRPr>
          </a:p>
          <a:p>
            <a:endParaRPr lang="en-US" altLang="en-US">
              <a:latin typeface="Gill Sans MT" charset="0"/>
              <a:ea typeface="ＭＳ Ｐゴシック" charset="-128"/>
            </a:endParaRPr>
          </a:p>
          <a:p>
            <a:r>
              <a:rPr lang="en-US" altLang="en-US">
                <a:latin typeface="Gill Sans MT" charset="0"/>
                <a:ea typeface="ＭＳ Ｐゴシック" charset="-128"/>
              </a:rPr>
              <a:t>In order to afford N users, the probability that more than 11 (including 11) users are active at the same should be extremely small (e.g., &lt; 0.1%)</a:t>
            </a:r>
          </a:p>
          <a:p>
            <a:r>
              <a:rPr lang="en-US" altLang="en-US">
                <a:latin typeface="Gill Sans MT" charset="0"/>
                <a:ea typeface="ＭＳ Ｐゴシック" charset="-128"/>
              </a:rPr>
              <a:t>Therefore,</a:t>
            </a:r>
          </a:p>
          <a:p>
            <a:pPr lvl="1"/>
            <a:endParaRPr lang="en-US" altLang="en-US">
              <a:latin typeface="Gill Sans MT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193925" y="2559050"/>
          <a:ext cx="3663950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81" name="Equation" r:id="rId3" imgW="1739900" imgH="469900" progId="Equation.3">
                  <p:embed/>
                </p:oleObj>
              </mc:Choice>
              <mc:Fallback>
                <p:oleObj name="Equation" r:id="rId3" imgW="1739900" imgH="4699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3925" y="2559050"/>
                        <a:ext cx="3663950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997075" y="5476875"/>
          <a:ext cx="417195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82" name="Equation" r:id="rId5" imgW="1981200" imgH="482600" progId="Equation.3">
                  <p:embed/>
                </p:oleObj>
              </mc:Choice>
              <mc:Fallback>
                <p:oleObj name="Equation" r:id="rId5" imgW="1981200" imgH="4826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7075" y="5476875"/>
                        <a:ext cx="417195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713367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5" y="1568450"/>
            <a:ext cx="7772400" cy="4648200"/>
          </a:xfrm>
        </p:spPr>
        <p:txBody>
          <a:bodyPr/>
          <a:lstStyle/>
          <a:p>
            <a:r>
              <a:rPr lang="en-US" altLang="en-US" dirty="0">
                <a:latin typeface="Gill Sans MT" charset="0"/>
                <a:ea typeface="ＭＳ Ｐゴシック" charset="-128"/>
              </a:rPr>
              <a:t>Given N, we can obtain the probability of no more than x active users at the same time</a:t>
            </a:r>
          </a:p>
          <a:p>
            <a:pPr lvl="1"/>
            <a:r>
              <a:rPr lang="en-US" altLang="en-US" dirty="0">
                <a:latin typeface="Gill Sans MT" charset="0"/>
              </a:rPr>
              <a:t>Calculator</a:t>
            </a:r>
          </a:p>
          <a:p>
            <a:pPr lvl="1"/>
            <a:r>
              <a:rPr lang="en-US" altLang="en-US" dirty="0">
                <a:latin typeface="Gill Sans MT" charset="0"/>
              </a:rPr>
              <a:t>Program (sum them up)</a:t>
            </a:r>
          </a:p>
          <a:p>
            <a:pPr lvl="1"/>
            <a:endParaRPr lang="en-US" altLang="en-US" dirty="0">
              <a:latin typeface="Gill Sans MT" charset="0"/>
            </a:endParaRPr>
          </a:p>
          <a:p>
            <a:r>
              <a:rPr lang="en-US" altLang="en-US" dirty="0">
                <a:latin typeface="Gill Sans MT" charset="0"/>
                <a:ea typeface="ＭＳ Ｐゴシック" charset="-128"/>
              </a:rPr>
              <a:t>Given the maximal probability of no more than x active users at the same time, how to calculate N?</a:t>
            </a:r>
          </a:p>
          <a:p>
            <a:pPr lvl="1"/>
            <a:r>
              <a:rPr lang="en-US" altLang="en-US" dirty="0">
                <a:latin typeface="Gill Sans MT" charset="0"/>
              </a:rPr>
              <a:t>Approach #1: program (for loop, and increment N by 1 until it meets the threshold)</a:t>
            </a:r>
          </a:p>
          <a:p>
            <a:pPr lvl="1"/>
            <a:endParaRPr lang="en-US" altLang="en-US" dirty="0">
              <a:latin typeface="Gill Sans MT" charset="0"/>
            </a:endParaRPr>
          </a:p>
          <a:p>
            <a:pPr lvl="1"/>
            <a:r>
              <a:rPr lang="en-US" altLang="en-US" dirty="0">
                <a:latin typeface="Gill Sans MT" charset="0"/>
              </a:rPr>
              <a:t>Approach #2: Approximation via central limit theorem</a:t>
            </a:r>
            <a:r>
              <a:rPr lang="en-US" altLang="en-US" dirty="0">
                <a:solidFill>
                  <a:srgbClr val="FF0000"/>
                </a:solidFill>
                <a:latin typeface="Gill Sans MT" charset="0"/>
              </a:rPr>
              <a:t> (optional; see the </a:t>
            </a:r>
            <a:r>
              <a:rPr lang="en-US" altLang="en-US" u="sng" dirty="0">
                <a:solidFill>
                  <a:srgbClr val="FF0000"/>
                </a:solidFill>
                <a:latin typeface="Gill Sans MT" charset="0"/>
              </a:rPr>
              <a:t>hidden</a:t>
            </a:r>
            <a:r>
              <a:rPr lang="en-US" altLang="en-US" dirty="0">
                <a:solidFill>
                  <a:srgbClr val="FF0000"/>
                </a:solidFill>
                <a:latin typeface="Gill Sans MT" charset="0"/>
              </a:rPr>
              <a:t> slides for details)</a:t>
            </a:r>
          </a:p>
          <a:p>
            <a:pPr marL="914400" lvl="2" indent="0">
              <a:buFontTx/>
              <a:buNone/>
            </a:pPr>
            <a:endParaRPr lang="en-US" altLang="en-US" dirty="0">
              <a:latin typeface="Comic Sans MS" charset="0"/>
            </a:endParaRPr>
          </a:p>
          <a:p>
            <a:pPr marL="914400" lvl="2" indent="0">
              <a:buFontTx/>
              <a:buNone/>
            </a:pPr>
            <a:endParaRPr lang="en-US" altLang="en-US" dirty="0">
              <a:latin typeface="Comic Sans MS" charset="0"/>
            </a:endParaRPr>
          </a:p>
          <a:p>
            <a:pPr lvl="1"/>
            <a:endParaRPr lang="en-US" altLang="en-US" dirty="0">
              <a:latin typeface="Gill Sans MT" charset="0"/>
            </a:endParaRPr>
          </a:p>
          <a:p>
            <a:endParaRPr lang="en-US" altLang="en-US" dirty="0">
              <a:latin typeface="Gill Sans MT" charset="0"/>
              <a:ea typeface="ＭＳ Ｐゴシック" charset="-128"/>
            </a:endParaRPr>
          </a:p>
          <a:p>
            <a:pPr lvl="1"/>
            <a:endParaRPr lang="en-US" altLang="en-US" dirty="0">
              <a:latin typeface="Gill Sans MT" charset="0"/>
            </a:endParaRPr>
          </a:p>
          <a:p>
            <a:endParaRPr lang="en-US" altLang="en-US" dirty="0">
              <a:latin typeface="Gill Sans MT" charset="0"/>
              <a:ea typeface="ＭＳ Ｐゴシック" charset="-128"/>
            </a:endParaRPr>
          </a:p>
        </p:txBody>
      </p:sp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Gill Sans MT" charset="0"/>
                <a:ea typeface="ＭＳ Ｐゴシック" charset="-128"/>
              </a:rPr>
              <a:t>More on “how to calculate N?”</a:t>
            </a:r>
          </a:p>
        </p:txBody>
      </p:sp>
    </p:spTree>
    <p:extLst>
      <p:ext uri="{BB962C8B-B14F-4D97-AF65-F5344CB8AC3E}">
        <p14:creationId xmlns:p14="http://schemas.microsoft.com/office/powerpoint/2010/main" val="110860296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Content Placeholder 2"/>
          <p:cNvSpPr>
            <a:spLocks noGrp="1"/>
          </p:cNvSpPr>
          <p:nvPr>
            <p:ph idx="1"/>
          </p:nvPr>
        </p:nvSpPr>
        <p:spPr>
          <a:xfrm>
            <a:off x="533400" y="1611313"/>
            <a:ext cx="7772400" cy="5087937"/>
          </a:xfrm>
        </p:spPr>
        <p:txBody>
          <a:bodyPr/>
          <a:lstStyle/>
          <a:p>
            <a:r>
              <a:rPr lang="en-US" altLang="en-US">
                <a:latin typeface="Gill Sans MT" charset="0"/>
                <a:ea typeface="ＭＳ Ｐゴシック" charset="-128"/>
              </a:rPr>
              <a:t>Step 0: Xi:  random variable, status of user i</a:t>
            </a:r>
          </a:p>
          <a:p>
            <a:pPr lvl="1"/>
            <a:r>
              <a:rPr lang="en-US" altLang="en-US">
                <a:latin typeface="Gill Sans MT" charset="0"/>
              </a:rPr>
              <a:t>Xi = 1:  user i is active</a:t>
            </a:r>
          </a:p>
          <a:p>
            <a:pPr lvl="1"/>
            <a:r>
              <a:rPr lang="en-US" altLang="en-US">
                <a:latin typeface="Gill Sans MT" charset="0"/>
              </a:rPr>
              <a:t>Xi = 0:  user i is not active</a:t>
            </a:r>
          </a:p>
          <a:p>
            <a:endParaRPr lang="en-US" altLang="en-US">
              <a:latin typeface="Gill Sans MT" charset="0"/>
              <a:ea typeface="ＭＳ Ｐゴシック" charset="-128"/>
            </a:endParaRPr>
          </a:p>
          <a:p>
            <a:endParaRPr lang="en-US" altLang="en-US">
              <a:latin typeface="Gill Sans MT" charset="0"/>
              <a:ea typeface="ＭＳ Ｐゴシック" charset="-128"/>
            </a:endParaRPr>
          </a:p>
          <a:p>
            <a:endParaRPr lang="en-US" altLang="en-US">
              <a:latin typeface="Gill Sans MT" charset="0"/>
              <a:ea typeface="ＭＳ Ｐゴシック" charset="-128"/>
            </a:endParaRPr>
          </a:p>
          <a:p>
            <a:endParaRPr lang="en-US" altLang="en-US">
              <a:latin typeface="Gill Sans MT" charset="0"/>
              <a:ea typeface="ＭＳ Ｐゴシック" charset="-128"/>
            </a:endParaRPr>
          </a:p>
          <a:p>
            <a:endParaRPr lang="en-US" altLang="en-US">
              <a:latin typeface="Gill Sans MT" charset="0"/>
              <a:ea typeface="ＭＳ Ｐゴシック" charset="-128"/>
            </a:endParaRPr>
          </a:p>
          <a:p>
            <a:r>
              <a:rPr lang="en-US" altLang="en-US">
                <a:latin typeface="Gill Sans MT" charset="0"/>
                <a:ea typeface="ＭＳ Ｐゴシック" charset="-128"/>
              </a:rPr>
              <a:t>Step 1: Z = sum(Xi), another random variable</a:t>
            </a:r>
          </a:p>
          <a:p>
            <a:pPr lvl="1"/>
            <a:r>
              <a:rPr lang="en-US" altLang="en-US">
                <a:latin typeface="Gill Sans MT" charset="0"/>
              </a:rPr>
              <a:t>The number of active users, given N users in total</a:t>
            </a:r>
          </a:p>
        </p:txBody>
      </p:sp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Gill Sans MT" charset="0"/>
                <a:ea typeface="ＭＳ Ｐゴシック" charset="-128"/>
              </a:rPr>
              <a:t>More on “how to calculate N?”</a:t>
            </a:r>
          </a:p>
        </p:txBody>
      </p:sp>
      <p:graphicFrame>
        <p:nvGraphicFramePr>
          <p:cNvPr id="89091" name="Object 5"/>
          <p:cNvGraphicFramePr>
            <a:graphicFrameLocks noChangeAspect="1"/>
          </p:cNvGraphicFramePr>
          <p:nvPr/>
        </p:nvGraphicFramePr>
        <p:xfrm>
          <a:off x="2038350" y="2911475"/>
          <a:ext cx="5518150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95" name="Equation" r:id="rId3" imgW="6337300" imgH="2209800" progId="Equation.3">
                  <p:embed/>
                </p:oleObj>
              </mc:Choice>
              <mc:Fallback>
                <p:oleObj name="Equation" r:id="rId3" imgW="6337300" imgH="2209800" progId="Equation.3">
                  <p:embed/>
                  <p:pic>
                    <p:nvPicPr>
                      <p:cNvPr id="8909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8350" y="2911475"/>
                        <a:ext cx="5518150" cy="192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2331615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119063"/>
            <a:ext cx="7772400" cy="4648200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 dirty="0"/>
              <a:t>Step II: Z conforms to normal distribution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/>
              <a:t>Xi is </a:t>
            </a:r>
            <a:r>
              <a:rPr lang="en-US" dirty="0" err="1"/>
              <a:t>iid</a:t>
            </a:r>
            <a:r>
              <a:rPr lang="en-US" dirty="0"/>
              <a:t> (Independent and identically distributed)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/>
              <a:t>Central limit theorem</a:t>
            </a:r>
          </a:p>
          <a:p>
            <a:pPr lvl="1">
              <a:buFont typeface="Wingdings" charset="0"/>
              <a:buChar char="§"/>
              <a:defRPr/>
            </a:pPr>
            <a:endParaRPr lang="en-US" dirty="0"/>
          </a:p>
          <a:p>
            <a:pPr lvl="1">
              <a:buFont typeface="Wingdings" charset="0"/>
              <a:buChar char="§"/>
              <a:defRPr/>
            </a:pPr>
            <a:endParaRPr lang="en-US" dirty="0"/>
          </a:p>
          <a:p>
            <a:pPr lvl="1">
              <a:buFont typeface="Wingdings" charset="0"/>
              <a:buChar char="§"/>
              <a:defRPr/>
            </a:pPr>
            <a:endParaRPr lang="en-US" dirty="0"/>
          </a:p>
          <a:p>
            <a:pPr lvl="1">
              <a:buFont typeface="Wingdings" charset="0"/>
              <a:buChar char="§"/>
              <a:defRPr/>
            </a:pPr>
            <a:r>
              <a:rPr lang="en-US" dirty="0"/>
              <a:t>Z conforms to normal distribution </a:t>
            </a:r>
          </a:p>
          <a:p>
            <a:pPr lvl="1">
              <a:buFont typeface="Wingdings" charset="0"/>
              <a:buChar char="§"/>
              <a:defRPr/>
            </a:pPr>
            <a:endParaRPr lang="en-US" dirty="0"/>
          </a:p>
          <a:p>
            <a:pPr>
              <a:buFont typeface="Wingdings" charset="0"/>
              <a:buChar char="v"/>
              <a:defRPr/>
            </a:pPr>
            <a:r>
              <a:rPr lang="en-US" dirty="0"/>
              <a:t>Step III: look up the cumulative distribution function (CDF) for a normal distribution 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/>
              <a:t>Given P(Z&lt;= 10) &gt; 99.9% 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/>
              <a:t>Let us look up the standard normal distribution, we have (for simplicity)</a:t>
            </a:r>
          </a:p>
          <a:p>
            <a:pPr marL="457200" lvl="1" indent="0">
              <a:buFont typeface="Wingdings" charset="0"/>
              <a:buNone/>
              <a:defRPr/>
            </a:pPr>
            <a:endParaRPr lang="en-US" dirty="0"/>
          </a:p>
          <a:p>
            <a:pPr lvl="1">
              <a:buFont typeface="Wingdings" charset="0"/>
              <a:buChar char="§"/>
              <a:defRPr/>
            </a:pPr>
            <a:endParaRPr lang="en-US" dirty="0"/>
          </a:p>
          <a:p>
            <a:pPr lvl="1">
              <a:buFont typeface="Wingdings" charset="0"/>
              <a:buChar char="§"/>
              <a:defRPr/>
            </a:pPr>
            <a:r>
              <a:rPr lang="en-US" dirty="0"/>
              <a:t>Then, we have                          and then calculate N</a:t>
            </a:r>
          </a:p>
        </p:txBody>
      </p:sp>
      <p:graphicFrame>
        <p:nvGraphicFramePr>
          <p:cNvPr id="90114" name="Object 3"/>
          <p:cNvGraphicFramePr>
            <a:graphicFrameLocks noChangeAspect="1"/>
          </p:cNvGraphicFramePr>
          <p:nvPr/>
        </p:nvGraphicFramePr>
        <p:xfrm>
          <a:off x="2636838" y="1477963"/>
          <a:ext cx="3273425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49" name="Equation" r:id="rId3" imgW="3759200" imgH="1016000" progId="Equation.3">
                  <p:embed/>
                </p:oleObj>
              </mc:Choice>
              <mc:Fallback>
                <p:oleObj name="Equation" r:id="rId3" imgW="3759200" imgH="1016000" progId="Equation.3">
                  <p:embed/>
                  <p:pic>
                    <p:nvPicPr>
                      <p:cNvPr id="9011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6838" y="1477963"/>
                        <a:ext cx="3273425" cy="88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5" name="Object 4"/>
          <p:cNvGraphicFramePr>
            <a:graphicFrameLocks noChangeAspect="1"/>
          </p:cNvGraphicFramePr>
          <p:nvPr/>
        </p:nvGraphicFramePr>
        <p:xfrm>
          <a:off x="5749925" y="2362200"/>
          <a:ext cx="25654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50" name="Equation" r:id="rId5" imgW="2565400" imgH="546100" progId="Equation.3">
                  <p:embed/>
                </p:oleObj>
              </mc:Choice>
              <mc:Fallback>
                <p:oleObj name="Equation" r:id="rId5" imgW="2565400" imgH="546100" progId="Equation.3">
                  <p:embed/>
                  <p:pic>
                    <p:nvPicPr>
                      <p:cNvPr id="9011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9925" y="2362200"/>
                        <a:ext cx="25654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6" name="Rectangle 6"/>
          <p:cNvSpPr>
            <a:spLocks noChangeArrowheads="1"/>
          </p:cNvSpPr>
          <p:nvPr/>
        </p:nvSpPr>
        <p:spPr bwMode="auto">
          <a:xfrm>
            <a:off x="0" y="6281738"/>
            <a:ext cx="914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https://www.stat.tamu.edu/~lzhou/stat302/standardnormaltable.pdf</a:t>
            </a:r>
          </a:p>
        </p:txBody>
      </p:sp>
      <p:graphicFrame>
        <p:nvGraphicFramePr>
          <p:cNvPr id="90117" name="Object 7"/>
          <p:cNvGraphicFramePr>
            <a:graphicFrameLocks noChangeAspect="1"/>
          </p:cNvGraphicFramePr>
          <p:nvPr/>
        </p:nvGraphicFramePr>
        <p:xfrm>
          <a:off x="1765300" y="5194300"/>
          <a:ext cx="3898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51" name="Equation" r:id="rId7" imgW="3898900" imgH="406400" progId="Equation.3">
                  <p:embed/>
                </p:oleObj>
              </mc:Choice>
              <mc:Fallback>
                <p:oleObj name="Equation" r:id="rId7" imgW="3898900" imgH="406400" progId="Equation.3">
                  <p:embed/>
                  <p:pic>
                    <p:nvPicPr>
                      <p:cNvPr id="9011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5300" y="5194300"/>
                        <a:ext cx="38989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8" name="Object 8"/>
          <p:cNvGraphicFramePr>
            <a:graphicFrameLocks noChangeAspect="1"/>
          </p:cNvGraphicFramePr>
          <p:nvPr/>
        </p:nvGraphicFramePr>
        <p:xfrm>
          <a:off x="3282950" y="5883275"/>
          <a:ext cx="1943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52" name="Equation" r:id="rId9" imgW="1943100" imgH="393700" progId="Equation.3">
                  <p:embed/>
                </p:oleObj>
              </mc:Choice>
              <mc:Fallback>
                <p:oleObj name="Equation" r:id="rId9" imgW="1943100" imgH="393700" progId="Equation.3">
                  <p:embed/>
                  <p:pic>
                    <p:nvPicPr>
                      <p:cNvPr id="9011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2950" y="5883275"/>
                        <a:ext cx="19431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8417636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31800" y="1720850"/>
            <a:ext cx="8196263" cy="4648200"/>
          </a:xfrm>
        </p:spPr>
        <p:txBody>
          <a:bodyPr/>
          <a:lstStyle/>
          <a:p>
            <a:pPr eaLnBrk="1" hangingPunct="1">
              <a:buSzPct val="75000"/>
              <a:buFont typeface="Wingdings" charset="0"/>
              <a:buChar char="v"/>
              <a:defRPr/>
            </a:pPr>
            <a:r>
              <a:rPr lang="en-US" sz="2400" dirty="0">
                <a:latin typeface="Gill Sans MT" charset="0"/>
              </a:rPr>
              <a:t>great for </a:t>
            </a:r>
            <a:r>
              <a:rPr lang="en-US" sz="2400" dirty="0" err="1">
                <a:latin typeface="Gill Sans MT" charset="0"/>
              </a:rPr>
              <a:t>bursty</a:t>
            </a:r>
            <a:r>
              <a:rPr lang="en-US" sz="2400" dirty="0">
                <a:latin typeface="Gill Sans MT" charset="0"/>
              </a:rPr>
              <a:t> data</a:t>
            </a:r>
          </a:p>
          <a:p>
            <a:pPr lvl="1" eaLnBrk="1" hangingPunct="1">
              <a:buFont typeface="Wingdings" charset="0"/>
              <a:buChar char="§"/>
              <a:defRPr/>
            </a:pPr>
            <a:r>
              <a:rPr lang="en-US" dirty="0">
                <a:latin typeface="Gill Sans MT" charset="0"/>
                <a:cs typeface="Arial" charset="0"/>
              </a:rPr>
              <a:t>resource sharing</a:t>
            </a:r>
          </a:p>
          <a:p>
            <a:pPr lvl="1" eaLnBrk="1" hangingPunct="1">
              <a:buFont typeface="Wingdings" charset="0"/>
              <a:buChar char="§"/>
              <a:defRPr/>
            </a:pPr>
            <a:r>
              <a:rPr lang="en-US" dirty="0">
                <a:latin typeface="Gill Sans MT" charset="0"/>
                <a:cs typeface="Arial" charset="0"/>
              </a:rPr>
              <a:t>simpler, no call setup</a:t>
            </a:r>
            <a:endParaRPr lang="en-US" sz="2000" dirty="0">
              <a:latin typeface="Gill Sans MT" charset="0"/>
              <a:cs typeface="Arial" charset="0"/>
            </a:endParaRPr>
          </a:p>
          <a:p>
            <a:pPr eaLnBrk="1" hangingPunct="1">
              <a:buSzPct val="75000"/>
              <a:buFont typeface="Wingdings" charset="0"/>
              <a:buChar char="v"/>
              <a:defRPr/>
            </a:pPr>
            <a:r>
              <a:rPr lang="en-US" sz="2400" dirty="0">
                <a:solidFill>
                  <a:srgbClr val="CC0000"/>
                </a:solidFill>
                <a:latin typeface="Gill Sans MT" charset="0"/>
              </a:rPr>
              <a:t>excessive congestion possible:</a:t>
            </a:r>
            <a:r>
              <a:rPr lang="en-US" sz="2400" dirty="0">
                <a:latin typeface="Gill Sans MT" charset="0"/>
              </a:rPr>
              <a:t> packet delay and loss (see the following slides)</a:t>
            </a:r>
          </a:p>
          <a:p>
            <a:pPr lvl="1" eaLnBrk="1" hangingPunct="1">
              <a:buFont typeface="Wingdings" charset="0"/>
              <a:buChar char="§"/>
              <a:defRPr/>
            </a:pPr>
            <a:r>
              <a:rPr lang="en-US" dirty="0">
                <a:latin typeface="Gill Sans MT" charset="0"/>
                <a:cs typeface="Arial" charset="0"/>
              </a:rPr>
              <a:t>protocols needed for reliable data transfer, congestion control</a:t>
            </a:r>
          </a:p>
          <a:p>
            <a:pPr lvl="1" eaLnBrk="1" hangingPunct="1">
              <a:buFont typeface="Wingdings" charset="0"/>
              <a:buChar char="§"/>
              <a:defRPr/>
            </a:pPr>
            <a:endParaRPr lang="en-US" dirty="0">
              <a:latin typeface="Gill Sans MT" charset="0"/>
              <a:cs typeface="Arial" charset="0"/>
            </a:endParaRPr>
          </a:p>
          <a:p>
            <a:pPr marL="0" indent="0" eaLnBrk="1" hangingPunct="1">
              <a:buFont typeface="Wingdings" charset="0"/>
              <a:buNone/>
              <a:defRPr/>
            </a:pPr>
            <a:r>
              <a:rPr lang="en-US" sz="3200" i="1" dirty="0">
                <a:solidFill>
                  <a:srgbClr val="CC0000"/>
                </a:solidFill>
                <a:latin typeface="Gill Sans MT" charset="0"/>
              </a:rPr>
              <a:t>Q:</a:t>
            </a:r>
            <a:r>
              <a:rPr lang="en-US" sz="3200" dirty="0">
                <a:latin typeface="Gill Sans MT" charset="0"/>
              </a:rPr>
              <a:t>  human analogies of reserved resources (circuit switching) versus on-demand allocation (packet-switching)?</a:t>
            </a:r>
          </a:p>
          <a:p>
            <a:pPr marL="457200" lvl="1" indent="0" eaLnBrk="1" hangingPunct="1">
              <a:buFont typeface="Wingdings" charset="0"/>
              <a:buNone/>
              <a:defRPr/>
            </a:pPr>
            <a:endParaRPr lang="en-US" sz="2000" dirty="0">
              <a:latin typeface="Gill Sans MT" charset="0"/>
              <a:cs typeface="Arial" charset="0"/>
            </a:endParaRPr>
          </a:p>
        </p:txBody>
      </p:sp>
      <p:sp>
        <p:nvSpPr>
          <p:cNvPr id="9318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74638" y="1196975"/>
            <a:ext cx="7620000" cy="609600"/>
          </a:xfrm>
        </p:spPr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altLang="en-US" dirty="0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Q: is packet switching a </a:t>
            </a:r>
            <a:r>
              <a:rPr lang="ja-JP" altLang="en-US" dirty="0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“</a:t>
            </a:r>
            <a:r>
              <a:rPr lang="en-US" altLang="ja-JP" dirty="0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slam dunk winner?</a:t>
            </a:r>
            <a:r>
              <a:rPr lang="ja-JP" altLang="en-US" dirty="0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”</a:t>
            </a:r>
            <a:endParaRPr lang="en-US" altLang="en-US" dirty="0">
              <a:solidFill>
                <a:srgbClr val="CC0000"/>
              </a:solidFill>
              <a:latin typeface="Gill Sans MT" charset="0"/>
              <a:ea typeface="ＭＳ Ｐゴシック" charset="-128"/>
            </a:endParaRPr>
          </a:p>
        </p:txBody>
      </p:sp>
      <p:sp>
        <p:nvSpPr>
          <p:cNvPr id="93188" name="Rectangle 2"/>
          <p:cNvSpPr>
            <a:spLocks noChangeArrowheads="1"/>
          </p:cNvSpPr>
          <p:nvPr/>
        </p:nvSpPr>
        <p:spPr bwMode="auto">
          <a:xfrm>
            <a:off x="325438" y="177800"/>
            <a:ext cx="80010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600" dirty="0">
                <a:solidFill>
                  <a:srgbClr val="000099"/>
                </a:solidFill>
                <a:latin typeface="Gill Sans MT" charset="0"/>
              </a:rPr>
              <a:t>Packet switching vs circuit switching</a:t>
            </a:r>
            <a:endParaRPr lang="en-US" altLang="en-US" sz="4400" dirty="0">
              <a:solidFill>
                <a:srgbClr val="000099"/>
              </a:solidFill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6846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0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Finally,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Let us see how to build </a:t>
            </a:r>
            <a:r>
              <a:rPr lang="en-US" sz="4000" dirty="0">
                <a:solidFill>
                  <a:schemeClr val="accent2"/>
                </a:solidFill>
              </a:rPr>
              <a:t>the Internet</a:t>
            </a:r>
            <a:r>
              <a:rPr lang="en-US" sz="4000" dirty="0"/>
              <a:t>: network of networks.</a:t>
            </a:r>
          </a:p>
          <a:p>
            <a:endParaRPr lang="en-US" sz="4000" dirty="0"/>
          </a:p>
          <a:p>
            <a:r>
              <a:rPr lang="en-US" altLang="en-US" sz="4000" dirty="0">
                <a:solidFill>
                  <a:srgbClr val="FF0000"/>
                </a:solidFill>
                <a:ea typeface="ＭＳ Ｐゴシック" charset="-128"/>
              </a:rPr>
              <a:t>Optional</a:t>
            </a:r>
            <a:r>
              <a:rPr lang="en-US" altLang="en-US" sz="4000" dirty="0">
                <a:ea typeface="ＭＳ Ｐゴシック" charset="-128"/>
              </a:rPr>
              <a:t>. Read Chapter 1.3.3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90138486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 noChangeArrowheads="1"/>
          </p:cNvSpPr>
          <p:nvPr>
            <p:ph type="title"/>
          </p:nvPr>
        </p:nvSpPr>
        <p:spPr>
          <a:xfrm>
            <a:off x="517183" y="50189"/>
            <a:ext cx="8355013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Internet structure (Optional)</a:t>
            </a:r>
          </a:p>
        </p:txBody>
      </p:sp>
      <p:sp>
        <p:nvSpPr>
          <p:cNvPr id="9728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39800" y="1073150"/>
            <a:ext cx="8204200" cy="906463"/>
          </a:xfrm>
        </p:spPr>
        <p:txBody>
          <a:bodyPr/>
          <a:lstStyle/>
          <a:p>
            <a:pPr marL="0" indent="0" eaLnBrk="1" hangingPunct="1">
              <a:buSzPct val="75000"/>
              <a:buFont typeface="Wingdings" charset="2"/>
              <a:buNone/>
            </a:pPr>
            <a:r>
              <a:rPr lang="en-US" altLang="en-US" sz="2400" i="1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Question: </a:t>
            </a:r>
            <a:r>
              <a:rPr lang="en-US" altLang="en-US" sz="2400">
                <a:latin typeface="Gill Sans MT" charset="0"/>
                <a:ea typeface="ＭＳ Ｐゴシック" charset="-128"/>
              </a:rPr>
              <a:t>given </a:t>
            </a:r>
            <a:r>
              <a:rPr lang="en-US" altLang="en-US" sz="2400" i="1">
                <a:latin typeface="Gill Sans MT" charset="0"/>
                <a:ea typeface="ＭＳ Ｐゴシック" charset="-128"/>
              </a:rPr>
              <a:t>millions</a:t>
            </a:r>
            <a:r>
              <a:rPr lang="en-US" altLang="en-US" sz="2400">
                <a:latin typeface="Gill Sans MT" charset="0"/>
                <a:ea typeface="ＭＳ Ｐゴシック" charset="-128"/>
              </a:rPr>
              <a:t> of access ISPs, how to connect them together?</a:t>
            </a:r>
          </a:p>
          <a:p>
            <a:pPr marL="0" indent="0" eaLnBrk="1" hangingPunct="1">
              <a:buSzPct val="75000"/>
              <a:buFont typeface="Wingdings" charset="2"/>
              <a:buNone/>
            </a:pPr>
            <a:endParaRPr lang="en-US" altLang="en-US" sz="2400">
              <a:latin typeface="Gill Sans MT" charset="0"/>
              <a:ea typeface="ＭＳ Ｐゴシック" charset="-128"/>
            </a:endParaRPr>
          </a:p>
        </p:txBody>
      </p:sp>
      <p:grpSp>
        <p:nvGrpSpPr>
          <p:cNvPr id="97284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97285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9733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38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97286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9733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36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97287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9733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34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97288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9733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32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97289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9732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30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97290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9732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28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97291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9732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26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97292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9732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24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97293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9732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22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97294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9731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20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97295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9731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18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97296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9731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16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97297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9731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14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97298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973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12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97299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973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10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97300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973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08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sp>
          <p:nvSpPr>
            <p:cNvPr id="97301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7302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7303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7304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7305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7306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9419692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Option 1: all inter-connected? </a:t>
            </a:r>
          </a:p>
        </p:txBody>
      </p:sp>
      <p:sp>
        <p:nvSpPr>
          <p:cNvPr id="9933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3075" y="1073150"/>
            <a:ext cx="8204200" cy="673100"/>
          </a:xfrm>
        </p:spPr>
        <p:txBody>
          <a:bodyPr/>
          <a:lstStyle/>
          <a:p>
            <a:pPr marL="0" indent="0" eaLnBrk="1" hangingPunct="1">
              <a:buSzPct val="75000"/>
              <a:buFont typeface="Wingdings" charset="2"/>
              <a:buNone/>
            </a:pPr>
            <a:r>
              <a:rPr lang="en-US" altLang="en-US" sz="2400" i="1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Option: </a:t>
            </a:r>
            <a:r>
              <a:rPr lang="en-US" altLang="en-US" sz="2400" i="1">
                <a:latin typeface="Gill Sans MT" charset="0"/>
                <a:ea typeface="ＭＳ Ｐゴシック" charset="-128"/>
              </a:rPr>
              <a:t>connect each access ISP to every other access ISP? </a:t>
            </a:r>
          </a:p>
          <a:p>
            <a:pPr marL="0" indent="0" eaLnBrk="1" hangingPunct="1">
              <a:buSzPct val="75000"/>
              <a:buFont typeface="Wingdings" charset="2"/>
              <a:buNone/>
            </a:pPr>
            <a:endParaRPr lang="en-US" altLang="en-US" sz="2400">
              <a:latin typeface="Gill Sans MT" charset="0"/>
              <a:ea typeface="ＭＳ Ｐゴシック" charset="-128"/>
            </a:endParaRPr>
          </a:p>
        </p:txBody>
      </p:sp>
      <p:grpSp>
        <p:nvGrpSpPr>
          <p:cNvPr id="99332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99387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9943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40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99388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9943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38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99389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9943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36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99390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9943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34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99391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9943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32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99392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9942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30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99393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9942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28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99394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9942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26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99395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9942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24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99396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9942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22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99397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9941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20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99398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9941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18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99399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9941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16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99400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9941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14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99401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994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12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99402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994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10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sp>
          <p:nvSpPr>
            <p:cNvPr id="99403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9404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9405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9406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9407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9408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grpSp>
        <p:nvGrpSpPr>
          <p:cNvPr id="19" name="Group 25"/>
          <p:cNvGrpSpPr>
            <a:grpSpLocks/>
          </p:cNvGrpSpPr>
          <p:nvPr/>
        </p:nvGrpSpPr>
        <p:grpSpPr bwMode="auto">
          <a:xfrm>
            <a:off x="908050" y="2281238"/>
            <a:ext cx="7361238" cy="3768725"/>
            <a:chOff x="888125" y="2295063"/>
            <a:chExt cx="7361771" cy="3769689"/>
          </a:xfrm>
        </p:grpSpPr>
        <p:cxnSp>
          <p:nvCxnSpPr>
            <p:cNvPr id="99367" name="Straight Connector 7"/>
            <p:cNvCxnSpPr>
              <a:cxnSpLocks noChangeShapeType="1"/>
              <a:stCxn id="99433" idx="0"/>
            </p:cNvCxnSpPr>
            <p:nvPr/>
          </p:nvCxnSpPr>
          <p:spPr bwMode="auto">
            <a:xfrm flipV="1">
              <a:off x="1661409" y="2570969"/>
              <a:ext cx="577293" cy="28026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68" name="Straight Connector 188"/>
            <p:cNvCxnSpPr>
              <a:cxnSpLocks noChangeShapeType="1"/>
              <a:stCxn id="99433" idx="0"/>
            </p:cNvCxnSpPr>
            <p:nvPr/>
          </p:nvCxnSpPr>
          <p:spPr bwMode="auto">
            <a:xfrm flipH="1" flipV="1">
              <a:off x="1509155" y="3032403"/>
              <a:ext cx="171469" cy="2327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69" name="Straight Connector 190"/>
            <p:cNvCxnSpPr>
              <a:cxnSpLocks noChangeShapeType="1"/>
              <a:stCxn id="99433" idx="0"/>
            </p:cNvCxnSpPr>
            <p:nvPr/>
          </p:nvCxnSpPr>
          <p:spPr bwMode="auto">
            <a:xfrm flipH="1" flipV="1">
              <a:off x="1185287" y="3451504"/>
              <a:ext cx="495337" cy="190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70" name="Straight Connector 192"/>
            <p:cNvCxnSpPr>
              <a:cxnSpLocks noChangeShapeType="1"/>
              <a:stCxn id="99433" idx="0"/>
            </p:cNvCxnSpPr>
            <p:nvPr/>
          </p:nvCxnSpPr>
          <p:spPr bwMode="auto">
            <a:xfrm flipH="1" flipV="1">
              <a:off x="1181567" y="4298698"/>
              <a:ext cx="499057" cy="10608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71" name="Straight Connector 195"/>
            <p:cNvCxnSpPr>
              <a:cxnSpLocks noChangeShapeType="1"/>
              <a:stCxn id="99433" idx="0"/>
            </p:cNvCxnSpPr>
            <p:nvPr/>
          </p:nvCxnSpPr>
          <p:spPr bwMode="auto">
            <a:xfrm flipH="1" flipV="1">
              <a:off x="1386886" y="4980292"/>
              <a:ext cx="293738" cy="379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72" name="Straight Connector 197"/>
            <p:cNvCxnSpPr>
              <a:cxnSpLocks noChangeShapeType="1"/>
              <a:endCxn id="99433" idx="0"/>
            </p:cNvCxnSpPr>
            <p:nvPr/>
          </p:nvCxnSpPr>
          <p:spPr bwMode="auto">
            <a:xfrm flipH="1" flipV="1">
              <a:off x="1661409" y="5373637"/>
              <a:ext cx="1526432" cy="593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73" name="Straight Connector 199"/>
            <p:cNvCxnSpPr>
              <a:cxnSpLocks noChangeShapeType="1"/>
              <a:endCxn id="99433" idx="0"/>
            </p:cNvCxnSpPr>
            <p:nvPr/>
          </p:nvCxnSpPr>
          <p:spPr bwMode="auto">
            <a:xfrm flipH="1" flipV="1">
              <a:off x="1680624" y="5359527"/>
              <a:ext cx="2723702" cy="7030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74" name="Straight Connector 201"/>
            <p:cNvCxnSpPr>
              <a:cxnSpLocks noChangeShapeType="1"/>
              <a:endCxn id="99433" idx="0"/>
            </p:cNvCxnSpPr>
            <p:nvPr/>
          </p:nvCxnSpPr>
          <p:spPr bwMode="auto">
            <a:xfrm flipH="1" flipV="1">
              <a:off x="1680624" y="5359527"/>
              <a:ext cx="3605885" cy="619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75" name="Straight Connector 203"/>
            <p:cNvCxnSpPr>
              <a:cxnSpLocks noChangeShapeType="1"/>
              <a:endCxn id="99433" idx="0"/>
            </p:cNvCxnSpPr>
            <p:nvPr/>
          </p:nvCxnSpPr>
          <p:spPr bwMode="auto">
            <a:xfrm flipH="1">
              <a:off x="1680624" y="5184745"/>
              <a:ext cx="6569272" cy="1747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76" name="Straight Connector 204"/>
            <p:cNvCxnSpPr>
              <a:cxnSpLocks noChangeShapeType="1"/>
              <a:endCxn id="99433" idx="0"/>
            </p:cNvCxnSpPr>
            <p:nvPr/>
          </p:nvCxnSpPr>
          <p:spPr bwMode="auto">
            <a:xfrm flipH="1" flipV="1">
              <a:off x="1680624" y="5359527"/>
              <a:ext cx="5742435" cy="4867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77" name="Straight Connector 207"/>
            <p:cNvCxnSpPr>
              <a:cxnSpLocks noChangeShapeType="1"/>
              <a:endCxn id="99433" idx="0"/>
            </p:cNvCxnSpPr>
            <p:nvPr/>
          </p:nvCxnSpPr>
          <p:spPr bwMode="auto">
            <a:xfrm flipH="1">
              <a:off x="1680624" y="4311835"/>
              <a:ext cx="6338019" cy="1047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78" name="Straight Connector 209"/>
            <p:cNvCxnSpPr>
              <a:cxnSpLocks noChangeShapeType="1"/>
              <a:endCxn id="99433" idx="0"/>
            </p:cNvCxnSpPr>
            <p:nvPr/>
          </p:nvCxnSpPr>
          <p:spPr bwMode="auto">
            <a:xfrm flipH="1">
              <a:off x="1680624" y="3273553"/>
              <a:ext cx="5749312" cy="2085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79" name="Straight Connector 211"/>
            <p:cNvCxnSpPr>
              <a:cxnSpLocks noChangeShapeType="1"/>
              <a:endCxn id="99433" idx="0"/>
            </p:cNvCxnSpPr>
            <p:nvPr/>
          </p:nvCxnSpPr>
          <p:spPr bwMode="auto">
            <a:xfrm flipH="1">
              <a:off x="1680624" y="2784308"/>
              <a:ext cx="4942318" cy="2575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80" name="Straight Connector 213"/>
            <p:cNvCxnSpPr>
              <a:cxnSpLocks noChangeShapeType="1"/>
              <a:endCxn id="99433" idx="0"/>
            </p:cNvCxnSpPr>
            <p:nvPr/>
          </p:nvCxnSpPr>
          <p:spPr bwMode="auto">
            <a:xfrm flipH="1">
              <a:off x="1680624" y="2295063"/>
              <a:ext cx="2971398" cy="30644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81" name="Straight Connector 215"/>
            <p:cNvCxnSpPr>
              <a:cxnSpLocks noChangeShapeType="1"/>
              <a:endCxn id="99433" idx="0"/>
            </p:cNvCxnSpPr>
            <p:nvPr/>
          </p:nvCxnSpPr>
          <p:spPr bwMode="auto">
            <a:xfrm flipH="1">
              <a:off x="1680624" y="2295321"/>
              <a:ext cx="2025496" cy="3064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382" name="TextBox 24"/>
            <p:cNvSpPr txBox="1">
              <a:spLocks noChangeArrowheads="1"/>
            </p:cNvSpPr>
            <p:nvPr/>
          </p:nvSpPr>
          <p:spPr bwMode="auto">
            <a:xfrm rot="5710989">
              <a:off x="859913" y="4114468"/>
              <a:ext cx="3642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400"/>
                <a:t>…</a:t>
              </a:r>
            </a:p>
          </p:txBody>
        </p:sp>
        <p:sp>
          <p:nvSpPr>
            <p:cNvPr id="99383" name="TextBox 218"/>
            <p:cNvSpPr txBox="1">
              <a:spLocks noChangeArrowheads="1"/>
            </p:cNvSpPr>
            <p:nvPr/>
          </p:nvSpPr>
          <p:spPr bwMode="auto">
            <a:xfrm rot="7515077">
              <a:off x="4511491" y="5728762"/>
              <a:ext cx="3642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400"/>
                <a:t>…</a:t>
              </a:r>
            </a:p>
          </p:txBody>
        </p:sp>
        <p:sp>
          <p:nvSpPr>
            <p:cNvPr id="99384" name="TextBox 219"/>
            <p:cNvSpPr txBox="1">
              <a:spLocks noChangeArrowheads="1"/>
            </p:cNvSpPr>
            <p:nvPr/>
          </p:nvSpPr>
          <p:spPr bwMode="auto">
            <a:xfrm rot="3940343">
              <a:off x="6392354" y="3846211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/>
                <a:t>…</a:t>
              </a:r>
            </a:p>
          </p:txBody>
        </p:sp>
        <p:sp>
          <p:nvSpPr>
            <p:cNvPr id="99385" name="TextBox 220"/>
            <p:cNvSpPr txBox="1">
              <a:spLocks noChangeArrowheads="1"/>
            </p:cNvSpPr>
            <p:nvPr/>
          </p:nvSpPr>
          <p:spPr bwMode="auto">
            <a:xfrm rot="2048420">
              <a:off x="4482993" y="2684685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/>
                <a:t>…</a:t>
              </a:r>
            </a:p>
          </p:txBody>
        </p:sp>
        <p:sp>
          <p:nvSpPr>
            <p:cNvPr id="99386" name="TextBox 221"/>
            <p:cNvSpPr txBox="1">
              <a:spLocks noChangeArrowheads="1"/>
            </p:cNvSpPr>
            <p:nvPr/>
          </p:nvSpPr>
          <p:spPr bwMode="auto">
            <a:xfrm rot="-316136">
              <a:off x="2189980" y="2687381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/>
                <a:t>…</a:t>
              </a:r>
            </a:p>
          </p:txBody>
        </p:sp>
      </p:grpSp>
      <p:grpSp>
        <p:nvGrpSpPr>
          <p:cNvPr id="20" name="Group 223"/>
          <p:cNvGrpSpPr>
            <a:grpSpLocks/>
          </p:cNvGrpSpPr>
          <p:nvPr/>
        </p:nvGrpSpPr>
        <p:grpSpPr bwMode="auto">
          <a:xfrm>
            <a:off x="1158875" y="2305050"/>
            <a:ext cx="7094538" cy="3695700"/>
            <a:chOff x="862570" y="2361120"/>
            <a:chExt cx="7094553" cy="3695520"/>
          </a:xfrm>
        </p:grpSpPr>
        <p:cxnSp>
          <p:nvCxnSpPr>
            <p:cNvPr id="99352" name="Straight Connector 224"/>
            <p:cNvCxnSpPr>
              <a:cxnSpLocks noChangeShapeType="1"/>
            </p:cNvCxnSpPr>
            <p:nvPr/>
          </p:nvCxnSpPr>
          <p:spPr bwMode="auto">
            <a:xfrm flipH="1">
              <a:off x="1446332" y="2897188"/>
              <a:ext cx="4736982" cy="2535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53" name="Straight Connector 225"/>
            <p:cNvCxnSpPr>
              <a:cxnSpLocks noChangeShapeType="1"/>
            </p:cNvCxnSpPr>
            <p:nvPr/>
          </p:nvCxnSpPr>
          <p:spPr bwMode="auto">
            <a:xfrm flipH="1">
              <a:off x="2972043" y="2885760"/>
              <a:ext cx="3213953" cy="3041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54" name="Straight Connector 226"/>
            <p:cNvCxnSpPr>
              <a:cxnSpLocks noChangeShapeType="1"/>
            </p:cNvCxnSpPr>
            <p:nvPr/>
          </p:nvCxnSpPr>
          <p:spPr bwMode="auto">
            <a:xfrm flipH="1">
              <a:off x="4328465" y="2877120"/>
              <a:ext cx="1866171" cy="317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55" name="Straight Connector 227"/>
            <p:cNvCxnSpPr>
              <a:cxnSpLocks noChangeShapeType="1"/>
            </p:cNvCxnSpPr>
            <p:nvPr/>
          </p:nvCxnSpPr>
          <p:spPr bwMode="auto">
            <a:xfrm flipH="1">
              <a:off x="5270184" y="2877120"/>
              <a:ext cx="915812" cy="3058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56" name="Straight Connector 228"/>
            <p:cNvCxnSpPr>
              <a:cxnSpLocks noChangeShapeType="1"/>
            </p:cNvCxnSpPr>
            <p:nvPr/>
          </p:nvCxnSpPr>
          <p:spPr bwMode="auto">
            <a:xfrm>
              <a:off x="6167438" y="2901156"/>
              <a:ext cx="1141702" cy="2801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57" name="Straight Connector 229"/>
            <p:cNvCxnSpPr>
              <a:cxnSpLocks noChangeShapeType="1"/>
            </p:cNvCxnSpPr>
            <p:nvPr/>
          </p:nvCxnSpPr>
          <p:spPr bwMode="auto">
            <a:xfrm>
              <a:off x="6171406" y="2889250"/>
              <a:ext cx="1785717" cy="2355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58" name="Straight Connector 230"/>
            <p:cNvCxnSpPr>
              <a:cxnSpLocks noChangeShapeType="1"/>
            </p:cNvCxnSpPr>
            <p:nvPr/>
          </p:nvCxnSpPr>
          <p:spPr bwMode="auto">
            <a:xfrm>
              <a:off x="6179344" y="2881313"/>
              <a:ext cx="1587707" cy="13868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59" name="Straight Connector 231"/>
            <p:cNvCxnSpPr>
              <a:cxnSpLocks noChangeShapeType="1"/>
            </p:cNvCxnSpPr>
            <p:nvPr/>
          </p:nvCxnSpPr>
          <p:spPr bwMode="auto">
            <a:xfrm>
              <a:off x="6179344" y="2897188"/>
              <a:ext cx="602786" cy="2909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60" name="Straight Connector 232"/>
            <p:cNvCxnSpPr>
              <a:cxnSpLocks noChangeShapeType="1"/>
            </p:cNvCxnSpPr>
            <p:nvPr/>
          </p:nvCxnSpPr>
          <p:spPr bwMode="auto">
            <a:xfrm>
              <a:off x="4584546" y="2364240"/>
              <a:ext cx="1558252" cy="512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61" name="Straight Connector 233"/>
            <p:cNvCxnSpPr>
              <a:cxnSpLocks noChangeShapeType="1"/>
            </p:cNvCxnSpPr>
            <p:nvPr/>
          </p:nvCxnSpPr>
          <p:spPr bwMode="auto">
            <a:xfrm>
              <a:off x="3691549" y="2361120"/>
              <a:ext cx="2485808" cy="533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62" name="Straight Connector 234"/>
            <p:cNvCxnSpPr>
              <a:cxnSpLocks noChangeShapeType="1"/>
            </p:cNvCxnSpPr>
            <p:nvPr/>
          </p:nvCxnSpPr>
          <p:spPr bwMode="auto">
            <a:xfrm>
              <a:off x="2081460" y="2548080"/>
              <a:ext cx="4078617" cy="337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63" name="Straight Connector 235"/>
            <p:cNvCxnSpPr>
              <a:cxnSpLocks noChangeShapeType="1"/>
            </p:cNvCxnSpPr>
            <p:nvPr/>
          </p:nvCxnSpPr>
          <p:spPr bwMode="auto">
            <a:xfrm flipV="1">
              <a:off x="1309418" y="2903040"/>
              <a:ext cx="4842020" cy="30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64" name="Straight Connector 236"/>
            <p:cNvCxnSpPr>
              <a:cxnSpLocks noChangeShapeType="1"/>
            </p:cNvCxnSpPr>
            <p:nvPr/>
          </p:nvCxnSpPr>
          <p:spPr bwMode="auto">
            <a:xfrm flipV="1">
              <a:off x="934801" y="2894400"/>
              <a:ext cx="5242556" cy="377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65" name="Straight Connector 237"/>
            <p:cNvCxnSpPr>
              <a:cxnSpLocks noChangeShapeType="1"/>
            </p:cNvCxnSpPr>
            <p:nvPr/>
          </p:nvCxnSpPr>
          <p:spPr bwMode="auto">
            <a:xfrm flipV="1">
              <a:off x="862570" y="2901156"/>
              <a:ext cx="5296930" cy="1386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66" name="Straight Connector 238"/>
            <p:cNvCxnSpPr>
              <a:cxnSpLocks noChangeShapeType="1"/>
            </p:cNvCxnSpPr>
            <p:nvPr/>
          </p:nvCxnSpPr>
          <p:spPr bwMode="auto">
            <a:xfrm flipV="1">
              <a:off x="1101367" y="2901156"/>
              <a:ext cx="5077977" cy="2026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" name="Group 239"/>
          <p:cNvGrpSpPr>
            <a:grpSpLocks/>
          </p:cNvGrpSpPr>
          <p:nvPr/>
        </p:nvGrpSpPr>
        <p:grpSpPr bwMode="auto">
          <a:xfrm>
            <a:off x="1095375" y="2195513"/>
            <a:ext cx="7158038" cy="3798887"/>
            <a:chOff x="799176" y="2251902"/>
            <a:chExt cx="7158126" cy="3799069"/>
          </a:xfrm>
        </p:grpSpPr>
        <p:cxnSp>
          <p:nvCxnSpPr>
            <p:cNvPr id="99337" name="Straight Connector 240"/>
            <p:cNvCxnSpPr>
              <a:cxnSpLocks noChangeShapeType="1"/>
            </p:cNvCxnSpPr>
            <p:nvPr/>
          </p:nvCxnSpPr>
          <p:spPr bwMode="auto">
            <a:xfrm>
              <a:off x="2012365" y="2732956"/>
              <a:ext cx="3121627" cy="3204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38" name="Straight Connector 241"/>
            <p:cNvCxnSpPr>
              <a:cxnSpLocks noChangeShapeType="1"/>
            </p:cNvCxnSpPr>
            <p:nvPr/>
          </p:nvCxnSpPr>
          <p:spPr bwMode="auto">
            <a:xfrm>
              <a:off x="2009682" y="2721528"/>
              <a:ext cx="2384511" cy="3329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39" name="Straight Connector 242"/>
            <p:cNvCxnSpPr>
              <a:cxnSpLocks noChangeShapeType="1"/>
            </p:cNvCxnSpPr>
            <p:nvPr/>
          </p:nvCxnSpPr>
          <p:spPr bwMode="auto">
            <a:xfrm>
              <a:off x="2001042" y="2712888"/>
              <a:ext cx="1091382" cy="31978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0" name="Straight Connector 243"/>
            <p:cNvCxnSpPr>
              <a:cxnSpLocks noChangeShapeType="1"/>
            </p:cNvCxnSpPr>
            <p:nvPr/>
          </p:nvCxnSpPr>
          <p:spPr bwMode="auto">
            <a:xfrm flipH="1">
              <a:off x="1471306" y="2712888"/>
              <a:ext cx="538376" cy="269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1" name="Straight Connector 244"/>
            <p:cNvCxnSpPr>
              <a:cxnSpLocks noChangeShapeType="1"/>
            </p:cNvCxnSpPr>
            <p:nvPr/>
          </p:nvCxnSpPr>
          <p:spPr bwMode="auto">
            <a:xfrm flipH="1">
              <a:off x="1007181" y="2736924"/>
              <a:ext cx="1021059" cy="20695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2" name="Straight Connector 245"/>
            <p:cNvCxnSpPr>
              <a:cxnSpLocks noChangeShapeType="1"/>
            </p:cNvCxnSpPr>
            <p:nvPr/>
          </p:nvCxnSpPr>
          <p:spPr bwMode="auto">
            <a:xfrm flipH="1">
              <a:off x="799176" y="2725018"/>
              <a:ext cx="1225097" cy="1413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3" name="Straight Connector 246"/>
            <p:cNvCxnSpPr>
              <a:cxnSpLocks noChangeShapeType="1"/>
            </p:cNvCxnSpPr>
            <p:nvPr/>
          </p:nvCxnSpPr>
          <p:spPr bwMode="auto">
            <a:xfrm flipH="1">
              <a:off x="932218" y="2704755"/>
              <a:ext cx="1107153" cy="588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4" name="Straight Connector 247"/>
            <p:cNvCxnSpPr>
              <a:cxnSpLocks noChangeShapeType="1"/>
            </p:cNvCxnSpPr>
            <p:nvPr/>
          </p:nvCxnSpPr>
          <p:spPr bwMode="auto">
            <a:xfrm flipH="1">
              <a:off x="1293642" y="2704755"/>
              <a:ext cx="745729" cy="216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5" name="Straight Connector 248"/>
            <p:cNvCxnSpPr>
              <a:cxnSpLocks noChangeShapeType="1"/>
            </p:cNvCxnSpPr>
            <p:nvPr/>
          </p:nvCxnSpPr>
          <p:spPr bwMode="auto">
            <a:xfrm flipH="1">
              <a:off x="2052880" y="2251902"/>
              <a:ext cx="1141349" cy="460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6" name="Straight Connector 249"/>
            <p:cNvCxnSpPr>
              <a:cxnSpLocks noChangeShapeType="1"/>
            </p:cNvCxnSpPr>
            <p:nvPr/>
          </p:nvCxnSpPr>
          <p:spPr bwMode="auto">
            <a:xfrm flipH="1">
              <a:off x="2018321" y="2332076"/>
              <a:ext cx="2284094" cy="398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7" name="Straight Connector 250"/>
            <p:cNvCxnSpPr>
              <a:cxnSpLocks noChangeShapeType="1"/>
            </p:cNvCxnSpPr>
            <p:nvPr/>
          </p:nvCxnSpPr>
          <p:spPr bwMode="auto">
            <a:xfrm flipH="1" flipV="1">
              <a:off x="2035602" y="2721528"/>
              <a:ext cx="4016700" cy="14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8" name="Straight Connector 251"/>
            <p:cNvCxnSpPr>
              <a:cxnSpLocks noChangeShapeType="1"/>
            </p:cNvCxnSpPr>
            <p:nvPr/>
          </p:nvCxnSpPr>
          <p:spPr bwMode="auto">
            <a:xfrm flipH="1" flipV="1">
              <a:off x="2044240" y="2738808"/>
              <a:ext cx="4755057" cy="529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9" name="Straight Connector 252"/>
            <p:cNvCxnSpPr>
              <a:cxnSpLocks noChangeShapeType="1"/>
            </p:cNvCxnSpPr>
            <p:nvPr/>
          </p:nvCxnSpPr>
          <p:spPr bwMode="auto">
            <a:xfrm flipH="1" flipV="1">
              <a:off x="2018321" y="2730168"/>
              <a:ext cx="5710381" cy="1554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50" name="Straight Connector 253"/>
            <p:cNvCxnSpPr>
              <a:cxnSpLocks noChangeShapeType="1"/>
            </p:cNvCxnSpPr>
            <p:nvPr/>
          </p:nvCxnSpPr>
          <p:spPr bwMode="auto">
            <a:xfrm flipH="1" flipV="1">
              <a:off x="2036178" y="2736924"/>
              <a:ext cx="5921124" cy="2462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51" name="Straight Connector 254"/>
            <p:cNvCxnSpPr>
              <a:cxnSpLocks noChangeShapeType="1"/>
            </p:cNvCxnSpPr>
            <p:nvPr/>
          </p:nvCxnSpPr>
          <p:spPr bwMode="auto">
            <a:xfrm flipH="1" flipV="1">
              <a:off x="2016335" y="2736924"/>
              <a:ext cx="5165304" cy="3000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497138" y="3403600"/>
            <a:ext cx="4268787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dirty="0"/>
              <a:t>connecting each access ISP to each other directly </a:t>
            </a:r>
            <a:r>
              <a:rPr lang="en-US" altLang="en-US" i="1" u="sng" dirty="0">
                <a:solidFill>
                  <a:srgbClr val="CC0000"/>
                </a:solidFill>
              </a:rPr>
              <a:t>doesn’t scale</a:t>
            </a:r>
            <a:r>
              <a:rPr lang="en-US" altLang="en-US" i="1" dirty="0">
                <a:solidFill>
                  <a:srgbClr val="CC0000"/>
                </a:solidFill>
              </a:rPr>
              <a:t>: </a:t>
            </a:r>
            <a:r>
              <a:rPr lang="en-US" altLang="en-US" dirty="0"/>
              <a:t>O(</a:t>
            </a:r>
            <a:r>
              <a:rPr lang="en-US" altLang="en-US" i="1" dirty="0"/>
              <a:t>N</a:t>
            </a:r>
            <a:r>
              <a:rPr lang="en-US" altLang="en-US" baseline="30000" dirty="0"/>
              <a:t>2</a:t>
            </a:r>
            <a:r>
              <a:rPr lang="en-US" altLang="en-US" dirty="0"/>
              <a:t>) connections.</a:t>
            </a:r>
          </a:p>
        </p:txBody>
      </p:sp>
    </p:spTree>
    <p:extLst>
      <p:ext uri="{BB962C8B-B14F-4D97-AF65-F5344CB8AC3E}">
        <p14:creationId xmlns:p14="http://schemas.microsoft.com/office/powerpoint/2010/main" val="234885498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What is the Internet?</a:t>
            </a:r>
          </a:p>
        </p:txBody>
      </p:sp>
      <p:sp>
        <p:nvSpPr>
          <p:cNvPr id="3" name="Freeform 427"/>
          <p:cNvSpPr>
            <a:spLocks/>
          </p:cNvSpPr>
          <p:nvPr/>
        </p:nvSpPr>
        <p:spPr bwMode="auto">
          <a:xfrm>
            <a:off x="580231" y="1708150"/>
            <a:ext cx="8081169" cy="4692650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chemeClr val="bg1"/>
                </a:solidFill>
                <a:latin typeface="Arial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1357379390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Gill Sans MT" charset="0"/>
                <a:ea typeface="ＭＳ Ｐゴシック" charset="-128"/>
              </a:rPr>
              <a:t>Option 2: one Global ISP?</a:t>
            </a:r>
          </a:p>
        </p:txBody>
      </p:sp>
      <p:grpSp>
        <p:nvGrpSpPr>
          <p:cNvPr id="101379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101479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10153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532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1480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10152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530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1481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10152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528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1482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10152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526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1483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10152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524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1484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10152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522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1485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10151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520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1486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10151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518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1487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10151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516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1488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10151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514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1489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1015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512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1490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1015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510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1491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1015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508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1492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1015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506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1493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10150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504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1494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10150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502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sp>
          <p:nvSpPr>
            <p:cNvPr id="101495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1496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1497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1498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1499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1500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101380" name="Rectangle 3"/>
          <p:cNvSpPr txBox="1">
            <a:spLocks noChangeArrowheads="1"/>
          </p:cNvSpPr>
          <p:nvPr/>
        </p:nvSpPr>
        <p:spPr bwMode="auto">
          <a:xfrm>
            <a:off x="184150" y="1046395"/>
            <a:ext cx="8877300" cy="182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2"/>
              <a:buNone/>
            </a:pPr>
            <a:r>
              <a:rPr lang="en-US" altLang="en-US" sz="2800" i="1" dirty="0">
                <a:solidFill>
                  <a:srgbClr val="CC0000"/>
                </a:solidFill>
                <a:latin typeface="Gill Sans MT" charset="0"/>
              </a:rPr>
              <a:t>Option: </a:t>
            </a:r>
            <a:r>
              <a:rPr lang="en-US" altLang="en-US" sz="2800" i="1" dirty="0">
                <a:latin typeface="Gill Sans MT" charset="0"/>
              </a:rPr>
              <a:t>connect each access ISP to a global transit ISP? 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2"/>
              <a:buNone/>
            </a:pPr>
            <a:r>
              <a:rPr lang="en-US" altLang="en-US" i="1" dirty="0">
                <a:solidFill>
                  <a:srgbClr val="C00000"/>
                </a:solidFill>
              </a:rPr>
              <a:t>But, Customer</a:t>
            </a:r>
            <a:r>
              <a:rPr lang="en-US" altLang="en-US" i="1" dirty="0"/>
              <a:t> and </a:t>
            </a:r>
            <a:r>
              <a:rPr lang="en-US" altLang="en-US" i="1" dirty="0">
                <a:solidFill>
                  <a:srgbClr val="C00000"/>
                </a:solidFill>
              </a:rPr>
              <a:t>provider </a:t>
            </a:r>
            <a:r>
              <a:rPr lang="en-US" altLang="en-US" i="1" dirty="0"/>
              <a:t>ISPs have economic agreement with single point. </a:t>
            </a:r>
            <a:r>
              <a:rPr lang="en-US" altLang="en-US" i="1" dirty="0">
                <a:solidFill>
                  <a:srgbClr val="C00000"/>
                </a:solidFill>
                <a:latin typeface="Gill Sans MT" charset="0"/>
              </a:rPr>
              <a:t>Global transit ISP is the bottleneck.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2"/>
              <a:buNone/>
            </a:pPr>
            <a:endParaRPr lang="en-US" altLang="en-US" dirty="0">
              <a:latin typeface="Gill Sans MT" charset="0"/>
            </a:endParaRPr>
          </a:p>
        </p:txBody>
      </p:sp>
      <p:sp>
        <p:nvSpPr>
          <p:cNvPr id="101381" name="Oval 3"/>
          <p:cNvSpPr>
            <a:spLocks noChangeArrowheads="1"/>
          </p:cNvSpPr>
          <p:nvPr/>
        </p:nvSpPr>
        <p:spPr bwMode="auto">
          <a:xfrm>
            <a:off x="2716213" y="3192463"/>
            <a:ext cx="3709987" cy="1862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01382" name="Group 133"/>
          <p:cNvGrpSpPr>
            <a:grpSpLocks/>
          </p:cNvGrpSpPr>
          <p:nvPr/>
        </p:nvGrpSpPr>
        <p:grpSpPr bwMode="auto">
          <a:xfrm>
            <a:off x="3138488" y="4392613"/>
            <a:ext cx="617537" cy="250825"/>
            <a:chOff x="2356" y="1300"/>
            <a:chExt cx="555" cy="194"/>
          </a:xfrm>
        </p:grpSpPr>
        <p:sp>
          <p:nvSpPr>
            <p:cNvPr id="101471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101472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101473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101474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1477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478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1475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476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1383" name="Group 133"/>
          <p:cNvGrpSpPr>
            <a:grpSpLocks/>
          </p:cNvGrpSpPr>
          <p:nvPr/>
        </p:nvGrpSpPr>
        <p:grpSpPr bwMode="auto">
          <a:xfrm>
            <a:off x="4132263" y="3706813"/>
            <a:ext cx="617537" cy="250825"/>
            <a:chOff x="2356" y="1300"/>
            <a:chExt cx="555" cy="194"/>
          </a:xfrm>
        </p:grpSpPr>
        <p:sp>
          <p:nvSpPr>
            <p:cNvPr id="101463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101464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101465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101466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1469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470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1467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468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1384" name="Group 133"/>
          <p:cNvGrpSpPr>
            <a:grpSpLocks/>
          </p:cNvGrpSpPr>
          <p:nvPr/>
        </p:nvGrpSpPr>
        <p:grpSpPr bwMode="auto">
          <a:xfrm>
            <a:off x="4706938" y="4013200"/>
            <a:ext cx="617537" cy="250825"/>
            <a:chOff x="2356" y="1300"/>
            <a:chExt cx="555" cy="194"/>
          </a:xfrm>
        </p:grpSpPr>
        <p:sp>
          <p:nvSpPr>
            <p:cNvPr id="101455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101456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101457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101458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1461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462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1459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460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1385" name="Group 133"/>
          <p:cNvGrpSpPr>
            <a:grpSpLocks/>
          </p:cNvGrpSpPr>
          <p:nvPr/>
        </p:nvGrpSpPr>
        <p:grpSpPr bwMode="auto">
          <a:xfrm>
            <a:off x="5245100" y="3538538"/>
            <a:ext cx="617538" cy="250825"/>
            <a:chOff x="2356" y="1300"/>
            <a:chExt cx="555" cy="194"/>
          </a:xfrm>
        </p:grpSpPr>
        <p:sp>
          <p:nvSpPr>
            <p:cNvPr id="10144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10144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10144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101450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1453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454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1451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452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1386" name="Group 133"/>
          <p:cNvGrpSpPr>
            <a:grpSpLocks/>
          </p:cNvGrpSpPr>
          <p:nvPr/>
        </p:nvGrpSpPr>
        <p:grpSpPr bwMode="auto">
          <a:xfrm>
            <a:off x="3813175" y="4121150"/>
            <a:ext cx="617538" cy="250825"/>
            <a:chOff x="2356" y="1300"/>
            <a:chExt cx="555" cy="194"/>
          </a:xfrm>
        </p:grpSpPr>
        <p:sp>
          <p:nvSpPr>
            <p:cNvPr id="101439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101440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101441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101442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1445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446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1443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444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1387" name="Group 133"/>
          <p:cNvGrpSpPr>
            <a:grpSpLocks/>
          </p:cNvGrpSpPr>
          <p:nvPr/>
        </p:nvGrpSpPr>
        <p:grpSpPr bwMode="auto">
          <a:xfrm>
            <a:off x="4368800" y="4610100"/>
            <a:ext cx="617538" cy="250825"/>
            <a:chOff x="2356" y="1300"/>
            <a:chExt cx="555" cy="194"/>
          </a:xfrm>
        </p:grpSpPr>
        <p:sp>
          <p:nvSpPr>
            <p:cNvPr id="101431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101432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101433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101434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1437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438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1435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436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1388" name="Group 133"/>
          <p:cNvGrpSpPr>
            <a:grpSpLocks/>
          </p:cNvGrpSpPr>
          <p:nvPr/>
        </p:nvGrpSpPr>
        <p:grpSpPr bwMode="auto">
          <a:xfrm>
            <a:off x="5389563" y="4411663"/>
            <a:ext cx="617537" cy="250825"/>
            <a:chOff x="2356" y="1300"/>
            <a:chExt cx="555" cy="194"/>
          </a:xfrm>
        </p:grpSpPr>
        <p:sp>
          <p:nvSpPr>
            <p:cNvPr id="101423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101424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101425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101426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1429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430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1427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428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1389" name="Group 133"/>
          <p:cNvGrpSpPr>
            <a:grpSpLocks/>
          </p:cNvGrpSpPr>
          <p:nvPr/>
        </p:nvGrpSpPr>
        <p:grpSpPr bwMode="auto">
          <a:xfrm>
            <a:off x="3502025" y="3351213"/>
            <a:ext cx="617538" cy="250825"/>
            <a:chOff x="2356" y="1300"/>
            <a:chExt cx="555" cy="194"/>
          </a:xfrm>
        </p:grpSpPr>
        <p:sp>
          <p:nvSpPr>
            <p:cNvPr id="101415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101416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101417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101418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1421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422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1419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420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01390" name="Straight Connector 10"/>
          <p:cNvCxnSpPr>
            <a:cxnSpLocks noChangeShapeType="1"/>
            <a:stCxn id="101420" idx="0"/>
            <a:endCxn id="101451" idx="0"/>
          </p:cNvCxnSpPr>
          <p:nvPr/>
        </p:nvCxnSpPr>
        <p:spPr bwMode="auto">
          <a:xfrm>
            <a:off x="4114800" y="3432175"/>
            <a:ext cx="1131888" cy="1857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391" name="Straight Connector 297"/>
          <p:cNvCxnSpPr>
            <a:cxnSpLocks noChangeShapeType="1"/>
            <a:endCxn id="101457" idx="1"/>
          </p:cNvCxnSpPr>
          <p:nvPr/>
        </p:nvCxnSpPr>
        <p:spPr bwMode="auto">
          <a:xfrm>
            <a:off x="4656138" y="3924300"/>
            <a:ext cx="139700" cy="1127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392" name="Straight Connector 298"/>
          <p:cNvCxnSpPr>
            <a:cxnSpLocks noChangeShapeType="1"/>
            <a:endCxn id="101459" idx="1"/>
          </p:cNvCxnSpPr>
          <p:nvPr/>
        </p:nvCxnSpPr>
        <p:spPr bwMode="auto">
          <a:xfrm flipV="1">
            <a:off x="4425950" y="4200525"/>
            <a:ext cx="280988" cy="61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393" name="Straight Connector 299"/>
          <p:cNvCxnSpPr>
            <a:cxnSpLocks noChangeShapeType="1"/>
          </p:cNvCxnSpPr>
          <p:nvPr/>
        </p:nvCxnSpPr>
        <p:spPr bwMode="auto">
          <a:xfrm flipV="1">
            <a:off x="4083050" y="3962400"/>
            <a:ext cx="223838" cy="1492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394" name="Straight Connector 300"/>
          <p:cNvCxnSpPr>
            <a:cxnSpLocks noChangeShapeType="1"/>
          </p:cNvCxnSpPr>
          <p:nvPr/>
        </p:nvCxnSpPr>
        <p:spPr bwMode="auto">
          <a:xfrm flipV="1">
            <a:off x="3738563" y="4367213"/>
            <a:ext cx="222250" cy="1476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395" name="Straight Connector 301"/>
          <p:cNvCxnSpPr>
            <a:cxnSpLocks noChangeShapeType="1"/>
            <a:stCxn id="101433" idx="0"/>
          </p:cNvCxnSpPr>
          <p:nvPr/>
        </p:nvCxnSpPr>
        <p:spPr bwMode="auto">
          <a:xfrm flipV="1">
            <a:off x="4675188" y="4267200"/>
            <a:ext cx="292100" cy="3429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396" name="Straight Connector 302"/>
          <p:cNvCxnSpPr>
            <a:cxnSpLocks noChangeShapeType="1"/>
          </p:cNvCxnSpPr>
          <p:nvPr/>
        </p:nvCxnSpPr>
        <p:spPr bwMode="auto">
          <a:xfrm flipH="1" flipV="1">
            <a:off x="5243513" y="4248150"/>
            <a:ext cx="412750" cy="1682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397" name="Straight Connector 303"/>
          <p:cNvCxnSpPr>
            <a:cxnSpLocks noChangeShapeType="1"/>
          </p:cNvCxnSpPr>
          <p:nvPr/>
        </p:nvCxnSpPr>
        <p:spPr bwMode="auto">
          <a:xfrm flipV="1">
            <a:off x="5227638" y="3776663"/>
            <a:ext cx="328612" cy="2667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398" name="Straight Connector 304"/>
          <p:cNvCxnSpPr>
            <a:cxnSpLocks noChangeShapeType="1"/>
            <a:endCxn id="101415" idx="4"/>
          </p:cNvCxnSpPr>
          <p:nvPr/>
        </p:nvCxnSpPr>
        <p:spPr bwMode="auto">
          <a:xfrm flipH="1" flipV="1">
            <a:off x="3810000" y="3602038"/>
            <a:ext cx="476250" cy="117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399" name="Straight Connector 22"/>
          <p:cNvCxnSpPr>
            <a:cxnSpLocks noChangeShapeType="1"/>
            <a:endCxn id="101417" idx="1"/>
          </p:cNvCxnSpPr>
          <p:nvPr/>
        </p:nvCxnSpPr>
        <p:spPr bwMode="auto">
          <a:xfrm>
            <a:off x="2362200" y="2578100"/>
            <a:ext cx="1230313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400" name="Straight Connector 305"/>
          <p:cNvCxnSpPr>
            <a:cxnSpLocks noChangeShapeType="1"/>
            <a:endCxn id="101419" idx="0"/>
          </p:cNvCxnSpPr>
          <p:nvPr/>
        </p:nvCxnSpPr>
        <p:spPr bwMode="auto">
          <a:xfrm>
            <a:off x="1617663" y="2909888"/>
            <a:ext cx="1885950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401" name="Straight Connector 306"/>
          <p:cNvCxnSpPr>
            <a:cxnSpLocks noChangeShapeType="1"/>
            <a:endCxn id="101419" idx="1"/>
          </p:cNvCxnSpPr>
          <p:nvPr/>
        </p:nvCxnSpPr>
        <p:spPr bwMode="auto">
          <a:xfrm>
            <a:off x="1230313" y="3278188"/>
            <a:ext cx="227330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402" name="Straight Connector 307"/>
          <p:cNvCxnSpPr>
            <a:cxnSpLocks noChangeShapeType="1"/>
            <a:endCxn id="101475" idx="0"/>
          </p:cNvCxnSpPr>
          <p:nvPr/>
        </p:nvCxnSpPr>
        <p:spPr bwMode="auto">
          <a:xfrm>
            <a:off x="1166813" y="4260850"/>
            <a:ext cx="1971675" cy="211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403" name="Straight Connector 308"/>
          <p:cNvCxnSpPr>
            <a:cxnSpLocks noChangeShapeType="1"/>
            <a:endCxn id="101471" idx="2"/>
          </p:cNvCxnSpPr>
          <p:nvPr/>
        </p:nvCxnSpPr>
        <p:spPr bwMode="auto">
          <a:xfrm flipV="1">
            <a:off x="1393825" y="4573588"/>
            <a:ext cx="1744663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404" name="Straight Connector 309"/>
          <p:cNvCxnSpPr>
            <a:cxnSpLocks noChangeShapeType="1"/>
            <a:endCxn id="101471" idx="3"/>
          </p:cNvCxnSpPr>
          <p:nvPr/>
        </p:nvCxnSpPr>
        <p:spPr bwMode="auto">
          <a:xfrm flipV="1">
            <a:off x="1797050" y="4622800"/>
            <a:ext cx="1431925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405" name="Straight Connector 310"/>
          <p:cNvCxnSpPr>
            <a:cxnSpLocks noChangeShapeType="1"/>
            <a:stCxn id="101502" idx="0"/>
            <a:endCxn id="101471" idx="4"/>
          </p:cNvCxnSpPr>
          <p:nvPr/>
        </p:nvCxnSpPr>
        <p:spPr bwMode="auto">
          <a:xfrm flipV="1">
            <a:off x="3389313" y="4643438"/>
            <a:ext cx="57150" cy="1211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406" name="Straight Connector 311"/>
          <p:cNvCxnSpPr>
            <a:cxnSpLocks noChangeShapeType="1"/>
          </p:cNvCxnSpPr>
          <p:nvPr/>
        </p:nvCxnSpPr>
        <p:spPr bwMode="auto">
          <a:xfrm flipV="1">
            <a:off x="4616450" y="4872038"/>
            <a:ext cx="6350" cy="1135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407" name="Straight Connector 312"/>
          <p:cNvCxnSpPr>
            <a:cxnSpLocks noChangeShapeType="1"/>
            <a:stCxn id="101505" idx="1"/>
          </p:cNvCxnSpPr>
          <p:nvPr/>
        </p:nvCxnSpPr>
        <p:spPr bwMode="auto">
          <a:xfrm flipH="1" flipV="1">
            <a:off x="4924425" y="4821238"/>
            <a:ext cx="506413" cy="1058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408" name="Straight Connector 313"/>
          <p:cNvCxnSpPr>
            <a:cxnSpLocks noChangeShapeType="1"/>
          </p:cNvCxnSpPr>
          <p:nvPr/>
        </p:nvCxnSpPr>
        <p:spPr bwMode="auto">
          <a:xfrm flipH="1" flipV="1">
            <a:off x="5832475" y="4648200"/>
            <a:ext cx="1722438" cy="1020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409" name="Straight Connector 314"/>
          <p:cNvCxnSpPr>
            <a:cxnSpLocks noChangeShapeType="1"/>
            <a:endCxn id="101428" idx="1"/>
          </p:cNvCxnSpPr>
          <p:nvPr/>
        </p:nvCxnSpPr>
        <p:spPr bwMode="auto">
          <a:xfrm flipH="1" flipV="1">
            <a:off x="6002338" y="4600575"/>
            <a:ext cx="2244725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410" name="Straight Connector 315"/>
          <p:cNvCxnSpPr>
            <a:cxnSpLocks noChangeShapeType="1"/>
            <a:endCxn id="101428" idx="0"/>
          </p:cNvCxnSpPr>
          <p:nvPr/>
        </p:nvCxnSpPr>
        <p:spPr bwMode="auto">
          <a:xfrm flipH="1">
            <a:off x="6002338" y="4295775"/>
            <a:ext cx="2017712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411" name="Straight Connector 316"/>
          <p:cNvCxnSpPr>
            <a:cxnSpLocks noChangeShapeType="1"/>
          </p:cNvCxnSpPr>
          <p:nvPr/>
        </p:nvCxnSpPr>
        <p:spPr bwMode="auto">
          <a:xfrm flipH="1">
            <a:off x="5861050" y="3227388"/>
            <a:ext cx="1422400" cy="454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412" name="Straight Connector 317"/>
          <p:cNvCxnSpPr>
            <a:cxnSpLocks noChangeShapeType="1"/>
          </p:cNvCxnSpPr>
          <p:nvPr/>
        </p:nvCxnSpPr>
        <p:spPr bwMode="auto">
          <a:xfrm flipH="1">
            <a:off x="5684838" y="2803525"/>
            <a:ext cx="898525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413" name="Straight Connector 318"/>
          <p:cNvCxnSpPr>
            <a:cxnSpLocks noChangeShapeType="1"/>
            <a:stCxn id="101513" idx="9"/>
          </p:cNvCxnSpPr>
          <p:nvPr/>
        </p:nvCxnSpPr>
        <p:spPr bwMode="auto">
          <a:xfrm>
            <a:off x="4849813" y="2381250"/>
            <a:ext cx="555625" cy="1125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414" name="TextBox 39958"/>
          <p:cNvSpPr txBox="1">
            <a:spLocks noChangeArrowheads="1"/>
          </p:cNvSpPr>
          <p:nvPr/>
        </p:nvSpPr>
        <p:spPr bwMode="auto">
          <a:xfrm>
            <a:off x="2887663" y="3584575"/>
            <a:ext cx="10080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i="1"/>
              <a:t>global</a:t>
            </a:r>
            <a:br>
              <a:rPr lang="en-US" altLang="en-US" i="1"/>
            </a:br>
            <a:r>
              <a:rPr lang="en-US" altLang="en-US" i="1"/>
              <a:t>ISP</a:t>
            </a:r>
          </a:p>
        </p:txBody>
      </p:sp>
    </p:spTree>
    <p:extLst>
      <p:ext uri="{BB962C8B-B14F-4D97-AF65-F5344CB8AC3E}">
        <p14:creationId xmlns:p14="http://schemas.microsoft.com/office/powerpoint/2010/main" val="3718173391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7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103697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10374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750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3698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10374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748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3699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10374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746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3700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10374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744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3701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10374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742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3702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10373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740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3703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10373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738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3704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10373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736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3705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10373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734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3706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10373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732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3707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10372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730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3708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10372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728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3709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10372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726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3710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10372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724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3711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10372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722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3712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10371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720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sp>
          <p:nvSpPr>
            <p:cNvPr id="103713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3714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3715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3716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3717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3718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103428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2"/>
              <a:buNone/>
            </a:pPr>
            <a:r>
              <a:rPr lang="en-US" altLang="en-US">
                <a:latin typeface="Gill Sans MT" charset="0"/>
              </a:rPr>
              <a:t>But if one global ISP is viable business, there will be competitors ….</a:t>
            </a:r>
          </a:p>
        </p:txBody>
      </p:sp>
      <p:grpSp>
        <p:nvGrpSpPr>
          <p:cNvPr id="103429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103614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03615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10368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69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69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369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369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69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3693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694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03616" name="Straight Connector 10"/>
            <p:cNvCxnSpPr>
              <a:cxnSpLocks noChangeShapeType="1"/>
              <a:stCxn id="103694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617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618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619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620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621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622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623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624" name="Straight Connector 304"/>
            <p:cNvCxnSpPr>
              <a:cxnSpLocks noChangeShapeType="1"/>
              <a:endCxn id="103689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3625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 i="1"/>
                <a:t>ISP B</a:t>
              </a:r>
            </a:p>
          </p:txBody>
        </p:sp>
        <p:grpSp>
          <p:nvGrpSpPr>
            <p:cNvPr id="103626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10368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68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68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368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368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68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368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686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627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10367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67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67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367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367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68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3677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678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628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10366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66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66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366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367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67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3669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670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629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10365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65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65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366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366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66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3661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662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630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10364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65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65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365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365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65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365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65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631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10364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64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64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364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364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64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3645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646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632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10363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63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63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363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363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64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363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638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3430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103531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03532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10360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60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60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360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361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61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3610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611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03533" name="Straight Connector 334"/>
            <p:cNvCxnSpPr>
              <a:cxnSpLocks noChangeShapeType="1"/>
              <a:stCxn id="103611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534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535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536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537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538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539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540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541" name="Straight Connector 342"/>
            <p:cNvCxnSpPr>
              <a:cxnSpLocks noChangeShapeType="1"/>
              <a:endCxn id="103606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3542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 i="1"/>
                <a:t>ISP A</a:t>
              </a:r>
            </a:p>
          </p:txBody>
        </p:sp>
        <p:grpSp>
          <p:nvGrpSpPr>
            <p:cNvPr id="103543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10359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59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60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360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360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60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360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603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544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10359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59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59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359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359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59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3594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95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545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10358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58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58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358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358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58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3586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87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546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10357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57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57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357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358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58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3578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79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547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10356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56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56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356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357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57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3570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71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548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10355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55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56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356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356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56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3562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63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549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10355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55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55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355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355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55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355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55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3431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103448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03449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103523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52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52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352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352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53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3527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28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03450" name="Straight Connector 419"/>
            <p:cNvCxnSpPr>
              <a:cxnSpLocks noChangeShapeType="1"/>
              <a:stCxn id="103528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451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452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453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454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455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456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457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458" name="Straight Connector 427"/>
            <p:cNvCxnSpPr>
              <a:cxnSpLocks noChangeShapeType="1"/>
              <a:endCxn id="103523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3459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6536" cy="469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 i="1"/>
                <a:t>ISP C</a:t>
              </a:r>
            </a:p>
          </p:txBody>
        </p:sp>
        <p:grpSp>
          <p:nvGrpSpPr>
            <p:cNvPr id="103460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10351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51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51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351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352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52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3519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20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461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10350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50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50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351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351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51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3511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12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462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10349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50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50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350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350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50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350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0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463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10349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49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49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349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349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49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349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496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464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10348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48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48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348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348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49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348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488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465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10347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47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47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347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348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48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3479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48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466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10346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46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346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347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347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47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3471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47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103432" name="Straight Connector 12"/>
          <p:cNvCxnSpPr>
            <a:cxnSpLocks noChangeShapeType="1"/>
            <a:endCxn id="103608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433" name="Straight Connector 500"/>
          <p:cNvCxnSpPr>
            <a:cxnSpLocks noChangeShapeType="1"/>
            <a:endCxn id="103610" idx="1"/>
          </p:cNvCxnSpPr>
          <p:nvPr/>
        </p:nvCxnSpPr>
        <p:spPr bwMode="auto">
          <a:xfrm>
            <a:off x="1638300" y="2849563"/>
            <a:ext cx="900113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434" name="Straight Connector 501"/>
          <p:cNvCxnSpPr>
            <a:cxnSpLocks noChangeShapeType="1"/>
            <a:endCxn id="103606" idx="2"/>
          </p:cNvCxnSpPr>
          <p:nvPr/>
        </p:nvCxnSpPr>
        <p:spPr bwMode="auto">
          <a:xfrm flipV="1">
            <a:off x="1235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435" name="Straight Connector 502"/>
          <p:cNvCxnSpPr>
            <a:cxnSpLocks noChangeShapeType="1"/>
            <a:endCxn id="103576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436" name="Straight Connector 503"/>
          <p:cNvCxnSpPr>
            <a:cxnSpLocks noChangeShapeType="1"/>
            <a:endCxn id="103576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437" name="Straight Connector 504"/>
          <p:cNvCxnSpPr>
            <a:cxnSpLocks noChangeShapeType="1"/>
            <a:endCxn id="103659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438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439" name="Straight Connector 506"/>
          <p:cNvCxnSpPr>
            <a:cxnSpLocks noChangeShapeType="1"/>
            <a:stCxn id="103725" idx="4"/>
            <a:endCxn id="103654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440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441" name="Straight Connector 508"/>
          <p:cNvCxnSpPr>
            <a:cxnSpLocks noChangeShapeType="1"/>
            <a:endCxn id="103641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442" name="Straight Connector 509"/>
          <p:cNvCxnSpPr>
            <a:cxnSpLocks noChangeShapeType="1"/>
            <a:stCxn id="103723" idx="0"/>
          </p:cNvCxnSpPr>
          <p:nvPr/>
        </p:nvCxnSpPr>
        <p:spPr bwMode="auto">
          <a:xfrm flipH="1" flipV="1">
            <a:off x="5319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443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444" name="Straight Connector 511"/>
          <p:cNvCxnSpPr>
            <a:cxnSpLocks noChangeShapeType="1"/>
            <a:stCxn id="103720" idx="0"/>
          </p:cNvCxnSpPr>
          <p:nvPr/>
        </p:nvCxnSpPr>
        <p:spPr bwMode="auto">
          <a:xfrm flipH="1" flipV="1">
            <a:off x="3144838" y="5192713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445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446" name="Straight Connector 513"/>
          <p:cNvCxnSpPr>
            <a:cxnSpLocks noChangeShapeType="1"/>
            <a:endCxn id="103471" idx="0"/>
          </p:cNvCxnSpPr>
          <p:nvPr/>
        </p:nvCxnSpPr>
        <p:spPr bwMode="auto">
          <a:xfrm flipV="1">
            <a:off x="1362075" y="5045075"/>
            <a:ext cx="706438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447" name="Straight Connector 514"/>
          <p:cNvCxnSpPr>
            <a:cxnSpLocks noChangeShapeType="1"/>
            <a:endCxn id="103527" idx="1"/>
          </p:cNvCxnSpPr>
          <p:nvPr/>
        </p:nvCxnSpPr>
        <p:spPr bwMode="auto">
          <a:xfrm>
            <a:off x="1155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8" name="Rectangle 2"/>
          <p:cNvSpPr txBox="1">
            <a:spLocks noChangeArrowheads="1"/>
          </p:cNvSpPr>
          <p:nvPr/>
        </p:nvSpPr>
        <p:spPr>
          <a:xfrm>
            <a:off x="533400" y="228600"/>
            <a:ext cx="7772400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Calibri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Calibri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Calibri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Calibri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kern="0" dirty="0">
                <a:ea typeface="ＭＳ Ｐゴシック" charset="-128"/>
              </a:rPr>
              <a:t>Option 2*: multiple Global ISPs?</a:t>
            </a:r>
          </a:p>
        </p:txBody>
      </p:sp>
    </p:spTree>
    <p:extLst>
      <p:ext uri="{BB962C8B-B14F-4D97-AF65-F5344CB8AC3E}">
        <p14:creationId xmlns:p14="http://schemas.microsoft.com/office/powerpoint/2010/main" val="403792330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75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105768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10582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821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5769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10581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819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5770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10581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817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5771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10581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815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5772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10581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813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5773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10581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811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5774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10580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809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5775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10580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807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5776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10580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805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5777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10580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803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5778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10580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801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5779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10579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799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5780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10579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797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5781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10579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795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5782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10579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793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5783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10579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791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sp>
          <p:nvSpPr>
            <p:cNvPr id="105784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5785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5786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5787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5788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5789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105476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2"/>
              <a:buNone/>
            </a:pPr>
            <a:r>
              <a:rPr lang="en-US" altLang="en-US">
                <a:latin typeface="Gill Sans MT" charset="0"/>
              </a:rPr>
              <a:t>But if one global ISP is viable business, there will be competitors ….  which must be interconnected</a:t>
            </a:r>
          </a:p>
        </p:txBody>
      </p:sp>
      <p:grpSp>
        <p:nvGrpSpPr>
          <p:cNvPr id="105477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105685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05686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10576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76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76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576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576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76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5764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765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05687" name="Straight Connector 10"/>
            <p:cNvCxnSpPr>
              <a:cxnSpLocks noChangeShapeType="1"/>
              <a:stCxn id="105765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88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89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90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91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92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93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94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95" name="Straight Connector 304"/>
            <p:cNvCxnSpPr>
              <a:cxnSpLocks noChangeShapeType="1"/>
              <a:endCxn id="105760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5696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 i="1"/>
                <a:t>ISP B</a:t>
              </a:r>
            </a:p>
          </p:txBody>
        </p:sp>
        <p:grpSp>
          <p:nvGrpSpPr>
            <p:cNvPr id="105697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10575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75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75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575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575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75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5756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75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698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10574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74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74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574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575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75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5748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749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699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10573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73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73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573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574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74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5740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741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700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10572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72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73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573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573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73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5732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733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701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10572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72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72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572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572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72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5724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72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702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10571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71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71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571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571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71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5716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717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703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10570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70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70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570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571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71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570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709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5478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105602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05603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10567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67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67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568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568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68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5681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82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05604" name="Straight Connector 334"/>
            <p:cNvCxnSpPr>
              <a:cxnSpLocks noChangeShapeType="1"/>
              <a:stCxn id="105682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05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06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07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08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09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10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11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12" name="Straight Connector 342"/>
            <p:cNvCxnSpPr>
              <a:cxnSpLocks noChangeShapeType="1"/>
              <a:endCxn id="105677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5613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 i="1"/>
                <a:t>ISP A</a:t>
              </a:r>
            </a:p>
          </p:txBody>
        </p:sp>
        <p:grpSp>
          <p:nvGrpSpPr>
            <p:cNvPr id="105614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10566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67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67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567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567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67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567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74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615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10566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66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66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566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566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66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566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66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61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10565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65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65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565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565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66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565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58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617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10564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64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64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564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565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65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5649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50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618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10563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63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63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564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564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64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5641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42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619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10562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63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63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563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563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63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5633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34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620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10562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62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62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562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562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62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562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26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5479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105519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05520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105594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59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59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559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560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60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5598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99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05521" name="Straight Connector 419"/>
            <p:cNvCxnSpPr>
              <a:cxnSpLocks noChangeShapeType="1"/>
              <a:stCxn id="105599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22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23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24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25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26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27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28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29" name="Straight Connector 427"/>
            <p:cNvCxnSpPr>
              <a:cxnSpLocks noChangeShapeType="1"/>
              <a:endCxn id="105594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5530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6536" cy="469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 i="1"/>
                <a:t>ISP C</a:t>
              </a:r>
            </a:p>
          </p:txBody>
        </p:sp>
        <p:grpSp>
          <p:nvGrpSpPr>
            <p:cNvPr id="105531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10558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58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58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558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559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59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5590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91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532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10557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57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58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558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558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58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5582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83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533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10557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57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57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557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557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57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557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7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534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10556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56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56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556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556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56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5566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6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535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10555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55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55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555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556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56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555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5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536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10554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54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54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554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555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55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5550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5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537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10553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53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554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554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554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54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554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4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105480" name="Straight Connector 12"/>
          <p:cNvCxnSpPr>
            <a:cxnSpLocks noChangeShapeType="1"/>
            <a:endCxn id="105679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481" name="Straight Connector 500"/>
          <p:cNvCxnSpPr>
            <a:cxnSpLocks noChangeShapeType="1"/>
            <a:endCxn id="105681" idx="1"/>
          </p:cNvCxnSpPr>
          <p:nvPr/>
        </p:nvCxnSpPr>
        <p:spPr bwMode="auto">
          <a:xfrm>
            <a:off x="1638300" y="2849563"/>
            <a:ext cx="900113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482" name="Straight Connector 501"/>
          <p:cNvCxnSpPr>
            <a:cxnSpLocks noChangeShapeType="1"/>
            <a:endCxn id="105677" idx="2"/>
          </p:cNvCxnSpPr>
          <p:nvPr/>
        </p:nvCxnSpPr>
        <p:spPr bwMode="auto">
          <a:xfrm flipV="1">
            <a:off x="1235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483" name="Straight Connector 502"/>
          <p:cNvCxnSpPr>
            <a:cxnSpLocks noChangeShapeType="1"/>
            <a:endCxn id="105647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484" name="Straight Connector 503"/>
          <p:cNvCxnSpPr>
            <a:cxnSpLocks noChangeShapeType="1"/>
            <a:endCxn id="105647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485" name="Straight Connector 504"/>
          <p:cNvCxnSpPr>
            <a:cxnSpLocks noChangeShapeType="1"/>
            <a:endCxn id="105730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486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487" name="Straight Connector 506"/>
          <p:cNvCxnSpPr>
            <a:cxnSpLocks noChangeShapeType="1"/>
            <a:stCxn id="105796" idx="4"/>
            <a:endCxn id="105725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488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489" name="Straight Connector 508"/>
          <p:cNvCxnSpPr>
            <a:cxnSpLocks noChangeShapeType="1"/>
            <a:endCxn id="105712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490" name="Straight Connector 509"/>
          <p:cNvCxnSpPr>
            <a:cxnSpLocks noChangeShapeType="1"/>
            <a:stCxn id="105794" idx="0"/>
          </p:cNvCxnSpPr>
          <p:nvPr/>
        </p:nvCxnSpPr>
        <p:spPr bwMode="auto">
          <a:xfrm flipH="1" flipV="1">
            <a:off x="5319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491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492" name="Straight Connector 511"/>
          <p:cNvCxnSpPr>
            <a:cxnSpLocks noChangeShapeType="1"/>
            <a:stCxn id="105791" idx="0"/>
          </p:cNvCxnSpPr>
          <p:nvPr/>
        </p:nvCxnSpPr>
        <p:spPr bwMode="auto">
          <a:xfrm flipH="1" flipV="1">
            <a:off x="3144838" y="5192713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493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494" name="Straight Connector 513"/>
          <p:cNvCxnSpPr>
            <a:cxnSpLocks noChangeShapeType="1"/>
            <a:endCxn id="105542" idx="0"/>
          </p:cNvCxnSpPr>
          <p:nvPr/>
        </p:nvCxnSpPr>
        <p:spPr bwMode="auto">
          <a:xfrm flipV="1">
            <a:off x="1362075" y="5045075"/>
            <a:ext cx="706438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495" name="Straight Connector 514"/>
          <p:cNvCxnSpPr>
            <a:cxnSpLocks noChangeShapeType="1"/>
            <a:endCxn id="105598" idx="1"/>
          </p:cNvCxnSpPr>
          <p:nvPr/>
        </p:nvCxnSpPr>
        <p:spPr bwMode="auto">
          <a:xfrm>
            <a:off x="1155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5217" name="Group 20"/>
          <p:cNvGrpSpPr>
            <a:grpSpLocks/>
          </p:cNvGrpSpPr>
          <p:nvPr/>
        </p:nvGrpSpPr>
        <p:grpSpPr bwMode="auto">
          <a:xfrm>
            <a:off x="4713288" y="2871788"/>
            <a:ext cx="2117725" cy="1082675"/>
            <a:chOff x="4712800" y="2871032"/>
            <a:chExt cx="2117908" cy="1082781"/>
          </a:xfrm>
        </p:grpSpPr>
        <p:grpSp>
          <p:nvGrpSpPr>
            <p:cNvPr id="105514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105517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5518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105515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16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5233" name="Group 39937"/>
          <p:cNvGrpSpPr>
            <a:grpSpLocks/>
          </p:cNvGrpSpPr>
          <p:nvPr/>
        </p:nvGrpSpPr>
        <p:grpSpPr bwMode="auto">
          <a:xfrm>
            <a:off x="3692525" y="3789363"/>
            <a:ext cx="1538288" cy="585787"/>
            <a:chOff x="3692946" y="3789212"/>
            <a:chExt cx="1537885" cy="585306"/>
          </a:xfrm>
        </p:grpSpPr>
        <p:cxnSp>
          <p:nvCxnSpPr>
            <p:cNvPr id="105508" name="Straight Connector 515"/>
            <p:cNvCxnSpPr>
              <a:cxnSpLocks noChangeShapeType="1"/>
              <a:stCxn id="105564" idx="0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5509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0938" cy="338554"/>
              <a:chOff x="5573768" y="2726239"/>
              <a:chExt cx="530938" cy="338554"/>
            </a:xfrm>
          </p:grpSpPr>
          <p:sp>
            <p:nvSpPr>
              <p:cNvPr id="105512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5513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105510" name="Straight Connector 519"/>
            <p:cNvCxnSpPr>
              <a:cxnSpLocks noChangeShapeType="1"/>
              <a:stCxn id="105512" idx="6"/>
              <a:endCxn id="105764" idx="1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11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5249" name="Group 39939"/>
          <p:cNvGrpSpPr>
            <a:grpSpLocks/>
          </p:cNvGrpSpPr>
          <p:nvPr/>
        </p:nvGrpSpPr>
        <p:grpSpPr bwMode="auto">
          <a:xfrm>
            <a:off x="2406650" y="3633788"/>
            <a:ext cx="2901950" cy="1296987"/>
            <a:chOff x="2407287" y="3633041"/>
            <a:chExt cx="2900648" cy="1297685"/>
          </a:xfrm>
        </p:grpSpPr>
        <p:cxnSp>
          <p:nvCxnSpPr>
            <p:cNvPr id="105505" name="Straight Connector 7"/>
            <p:cNvCxnSpPr>
              <a:cxnSpLocks noChangeShapeType="1"/>
              <a:stCxn id="105637" idx="5"/>
              <a:endCxn id="105762" idx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06" name="Straight Connector 415"/>
            <p:cNvCxnSpPr>
              <a:cxnSpLocks noChangeShapeType="1"/>
              <a:endCxn id="105596" idx="0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07" name="Straight Connector 523"/>
            <p:cNvCxnSpPr>
              <a:cxnSpLocks noChangeShapeType="1"/>
              <a:stCxn id="105559" idx="0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5257" name="Group 39945"/>
          <p:cNvGrpSpPr>
            <a:grpSpLocks/>
          </p:cNvGrpSpPr>
          <p:nvPr/>
        </p:nvGrpSpPr>
        <p:grpSpPr bwMode="auto">
          <a:xfrm>
            <a:off x="4686300" y="4864100"/>
            <a:ext cx="1914525" cy="741363"/>
            <a:chOff x="4686300" y="4864100"/>
            <a:chExt cx="1914118" cy="740879"/>
          </a:xfrm>
        </p:grpSpPr>
        <p:sp>
          <p:nvSpPr>
            <p:cNvPr id="105503" name="TextBox 39940"/>
            <p:cNvSpPr txBox="1">
              <a:spLocks noChangeArrowheads="1"/>
            </p:cNvSpPr>
            <p:nvPr/>
          </p:nvSpPr>
          <p:spPr bwMode="auto">
            <a:xfrm>
              <a:off x="4838700" y="5143500"/>
              <a:ext cx="1761718" cy="4614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i="1">
                  <a:solidFill>
                    <a:srgbClr val="CC0000"/>
                  </a:solidFill>
                </a:rPr>
                <a:t>peering link</a:t>
              </a:r>
            </a:p>
          </p:txBody>
        </p:sp>
        <p:cxnSp>
          <p:nvCxnSpPr>
            <p:cNvPr id="105504" name="Straight Connector 39943"/>
            <p:cNvCxnSpPr>
              <a:cxnSpLocks noChangeShapeType="1"/>
            </p:cNvCxnSpPr>
            <p:nvPr/>
          </p:nvCxnSpPr>
          <p:spPr bwMode="auto">
            <a:xfrm>
              <a:off x="4686300" y="4864100"/>
              <a:ext cx="266700" cy="4191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5265" name="Group 39950"/>
          <p:cNvGrpSpPr>
            <a:grpSpLocks/>
          </p:cNvGrpSpPr>
          <p:nvPr/>
        </p:nvGrpSpPr>
        <p:grpSpPr bwMode="auto">
          <a:xfrm>
            <a:off x="5270500" y="1701800"/>
            <a:ext cx="3403600" cy="1169988"/>
            <a:chOff x="5270500" y="1701800"/>
            <a:chExt cx="3402978" cy="1169232"/>
          </a:xfrm>
        </p:grpSpPr>
        <p:sp>
          <p:nvSpPr>
            <p:cNvPr id="105501" name="TextBox 39946"/>
            <p:cNvSpPr txBox="1">
              <a:spLocks noChangeArrowheads="1"/>
            </p:cNvSpPr>
            <p:nvPr/>
          </p:nvSpPr>
          <p:spPr bwMode="auto">
            <a:xfrm>
              <a:off x="5270500" y="1701800"/>
              <a:ext cx="3402978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i="1">
                  <a:solidFill>
                    <a:srgbClr val="CC0000"/>
                  </a:solidFill>
                </a:rPr>
                <a:t>Internet exchange point</a:t>
              </a:r>
            </a:p>
          </p:txBody>
        </p:sp>
        <p:cxnSp>
          <p:nvCxnSpPr>
            <p:cNvPr id="105502" name="Straight Connector 39948"/>
            <p:cNvCxnSpPr>
              <a:cxnSpLocks noChangeShapeType="1"/>
              <a:endCxn id="105518" idx="0"/>
            </p:cNvCxnSpPr>
            <p:nvPr/>
          </p:nvCxnSpPr>
          <p:spPr bwMode="auto">
            <a:xfrm flipH="1">
              <a:off x="5952289" y="2159000"/>
              <a:ext cx="219911" cy="71203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1677105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5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5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5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523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107815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10786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868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7816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10786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866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7817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10786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864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7818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10786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862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7819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10785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860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7820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10785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858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7821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10785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856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7822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10785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854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7823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10785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852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7824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10784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850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7825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10784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848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7826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10784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846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7827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10784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844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7828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10784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842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7829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10783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840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7830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10783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838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sp>
          <p:nvSpPr>
            <p:cNvPr id="107831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7832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7833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7834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7835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7836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107524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2"/>
              <a:buNone/>
            </a:pPr>
            <a:r>
              <a:rPr lang="en-US" altLang="en-US" dirty="0">
                <a:latin typeface="Gill Sans MT" charset="0"/>
              </a:rPr>
              <a:t>… and regional networks may arise to connect access nets to ISPs</a:t>
            </a:r>
          </a:p>
        </p:txBody>
      </p:sp>
      <p:grpSp>
        <p:nvGrpSpPr>
          <p:cNvPr id="107525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107732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07733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10780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80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80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781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781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81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7811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812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07734" name="Straight Connector 10"/>
            <p:cNvCxnSpPr>
              <a:cxnSpLocks noChangeShapeType="1"/>
              <a:stCxn id="107812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735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736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737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738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739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740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741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742" name="Straight Connector 304"/>
            <p:cNvCxnSpPr>
              <a:cxnSpLocks noChangeShapeType="1"/>
              <a:endCxn id="107807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7743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 i="1"/>
                <a:t>ISP B</a:t>
              </a:r>
            </a:p>
          </p:txBody>
        </p:sp>
        <p:grpSp>
          <p:nvGrpSpPr>
            <p:cNvPr id="107744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10779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80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80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780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780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80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780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80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7745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10779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79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79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779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779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79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7795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796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774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10778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78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78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778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778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79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7787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788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7747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10777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77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77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777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778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78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7779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780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7748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10776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76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76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777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777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77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7771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77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7749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10775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76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76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776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776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76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7763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764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7750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10775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75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75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775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775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75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775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756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7526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107649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07650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10772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72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72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772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773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73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7728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729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07651" name="Straight Connector 334"/>
            <p:cNvCxnSpPr>
              <a:cxnSpLocks noChangeShapeType="1"/>
              <a:stCxn id="107729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652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653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654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655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656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657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658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659" name="Straight Connector 342"/>
            <p:cNvCxnSpPr>
              <a:cxnSpLocks noChangeShapeType="1"/>
              <a:endCxn id="107724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7660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 i="1"/>
                <a:t>ISP A</a:t>
              </a:r>
            </a:p>
          </p:txBody>
        </p:sp>
        <p:grpSp>
          <p:nvGrpSpPr>
            <p:cNvPr id="107661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10771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71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71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771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772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72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7720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721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7662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10770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70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71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771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771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71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771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713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7663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10770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70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70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770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770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70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770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705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7664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10769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69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69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769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769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69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7696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97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7665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10768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68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68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768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769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69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7688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89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7666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10767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67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67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767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768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68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7680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81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7667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10766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66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67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767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767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67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7672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73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7527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107566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07567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107641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64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64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764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764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64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7645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46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07568" name="Straight Connector 419"/>
            <p:cNvCxnSpPr>
              <a:cxnSpLocks noChangeShapeType="1"/>
              <a:stCxn id="107646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569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570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571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572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573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574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575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576" name="Straight Connector 427"/>
            <p:cNvCxnSpPr>
              <a:cxnSpLocks noChangeShapeType="1"/>
              <a:endCxn id="107641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7577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6536" cy="469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 i="1"/>
                <a:t>ISP C</a:t>
              </a:r>
            </a:p>
          </p:txBody>
        </p:sp>
        <p:grpSp>
          <p:nvGrpSpPr>
            <p:cNvPr id="107578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10763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63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63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763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763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64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7637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38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7579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10762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62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62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762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763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63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7629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30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7580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10761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61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61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762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762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62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762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2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7581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10760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61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61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761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761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61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761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1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7582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10760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60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60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760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760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60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760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06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7583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10759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59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59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759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759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60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759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598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7584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10758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58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758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758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759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59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758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59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107528" name="Straight Connector 12"/>
          <p:cNvCxnSpPr>
            <a:cxnSpLocks noChangeShapeType="1"/>
            <a:endCxn id="107726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529" name="Straight Connector 500"/>
          <p:cNvCxnSpPr>
            <a:cxnSpLocks noChangeShapeType="1"/>
            <a:stCxn id="107851" idx="8"/>
            <a:endCxn id="107549" idx="2"/>
          </p:cNvCxnSpPr>
          <p:nvPr/>
        </p:nvCxnSpPr>
        <p:spPr bwMode="auto">
          <a:xfrm>
            <a:off x="1455738" y="2990850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530" name="Straight Connector 501"/>
          <p:cNvCxnSpPr>
            <a:cxnSpLocks noChangeShapeType="1"/>
            <a:endCxn id="107549" idx="3"/>
          </p:cNvCxnSpPr>
          <p:nvPr/>
        </p:nvCxnSpPr>
        <p:spPr bwMode="auto">
          <a:xfrm>
            <a:off x="1235075" y="3271838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531" name="Straight Connector 502"/>
          <p:cNvCxnSpPr>
            <a:cxnSpLocks noChangeShapeType="1"/>
            <a:endCxn id="107694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532" name="Straight Connector 503"/>
          <p:cNvCxnSpPr>
            <a:cxnSpLocks noChangeShapeType="1"/>
            <a:endCxn id="107694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533" name="Straight Connector 504"/>
          <p:cNvCxnSpPr>
            <a:cxnSpLocks noChangeShapeType="1"/>
            <a:endCxn id="107777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534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535" name="Straight Connector 506"/>
          <p:cNvCxnSpPr>
            <a:cxnSpLocks noChangeShapeType="1"/>
            <a:stCxn id="107843" idx="4"/>
            <a:endCxn id="107772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536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537" name="Straight Connector 508"/>
          <p:cNvCxnSpPr>
            <a:cxnSpLocks noChangeShapeType="1"/>
            <a:endCxn id="107759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538" name="Straight Connector 509"/>
          <p:cNvCxnSpPr>
            <a:cxnSpLocks noChangeShapeType="1"/>
            <a:stCxn id="107841" idx="0"/>
            <a:endCxn id="107547" idx="5"/>
          </p:cNvCxnSpPr>
          <p:nvPr/>
        </p:nvCxnSpPr>
        <p:spPr bwMode="auto">
          <a:xfrm flipH="1" flipV="1">
            <a:off x="5084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539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540" name="Straight Connector 511"/>
          <p:cNvCxnSpPr>
            <a:cxnSpLocks noChangeShapeType="1"/>
            <a:stCxn id="107838" idx="0"/>
          </p:cNvCxnSpPr>
          <p:nvPr/>
        </p:nvCxnSpPr>
        <p:spPr bwMode="auto">
          <a:xfrm flipV="1">
            <a:off x="3389313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541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542" name="Straight Connector 513"/>
          <p:cNvCxnSpPr>
            <a:cxnSpLocks noChangeShapeType="1"/>
            <a:stCxn id="107860" idx="0"/>
          </p:cNvCxnSpPr>
          <p:nvPr/>
        </p:nvCxnSpPr>
        <p:spPr bwMode="auto">
          <a:xfrm flipV="1">
            <a:off x="1179513" y="4467225"/>
            <a:ext cx="227012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543" name="Straight Connector 514"/>
          <p:cNvCxnSpPr>
            <a:cxnSpLocks noChangeShapeType="1"/>
            <a:endCxn id="107549" idx="5"/>
          </p:cNvCxnSpPr>
          <p:nvPr/>
        </p:nvCxnSpPr>
        <p:spPr bwMode="auto">
          <a:xfrm flipV="1">
            <a:off x="1155700" y="436880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07544" name="Group 20"/>
          <p:cNvGrpSpPr>
            <a:grpSpLocks/>
          </p:cNvGrpSpPr>
          <p:nvPr/>
        </p:nvGrpSpPr>
        <p:grpSpPr bwMode="auto">
          <a:xfrm>
            <a:off x="4713288" y="2871788"/>
            <a:ext cx="2117725" cy="1082675"/>
            <a:chOff x="4712800" y="2871032"/>
            <a:chExt cx="2117908" cy="1082781"/>
          </a:xfrm>
        </p:grpSpPr>
        <p:grpSp>
          <p:nvGrpSpPr>
            <p:cNvPr id="107561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107564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7565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107562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563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45" name="Group 39937"/>
          <p:cNvGrpSpPr>
            <a:grpSpLocks/>
          </p:cNvGrpSpPr>
          <p:nvPr/>
        </p:nvGrpSpPr>
        <p:grpSpPr bwMode="auto">
          <a:xfrm>
            <a:off x="3692525" y="3789363"/>
            <a:ext cx="1538288" cy="585787"/>
            <a:chOff x="3692946" y="3789212"/>
            <a:chExt cx="1537885" cy="585306"/>
          </a:xfrm>
        </p:grpSpPr>
        <p:cxnSp>
          <p:nvCxnSpPr>
            <p:cNvPr id="107555" name="Straight Connector 515"/>
            <p:cNvCxnSpPr>
              <a:cxnSpLocks noChangeShapeType="1"/>
              <a:stCxn id="107611" idx="0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7556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0938" cy="338554"/>
              <a:chOff x="5573768" y="2726239"/>
              <a:chExt cx="530938" cy="338554"/>
            </a:xfrm>
          </p:grpSpPr>
          <p:sp>
            <p:nvSpPr>
              <p:cNvPr id="107559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7560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107557" name="Straight Connector 519"/>
            <p:cNvCxnSpPr>
              <a:cxnSpLocks noChangeShapeType="1"/>
              <a:stCxn id="107559" idx="6"/>
              <a:endCxn id="107811" idx="1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558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46" name="Group 39939"/>
          <p:cNvGrpSpPr>
            <a:grpSpLocks/>
          </p:cNvGrpSpPr>
          <p:nvPr/>
        </p:nvGrpSpPr>
        <p:grpSpPr bwMode="auto">
          <a:xfrm>
            <a:off x="2406650" y="3633788"/>
            <a:ext cx="2901950" cy="1296987"/>
            <a:chOff x="2407287" y="3633041"/>
            <a:chExt cx="2900648" cy="1297685"/>
          </a:xfrm>
        </p:grpSpPr>
        <p:cxnSp>
          <p:nvCxnSpPr>
            <p:cNvPr id="107552" name="Straight Connector 7"/>
            <p:cNvCxnSpPr>
              <a:cxnSpLocks noChangeShapeType="1"/>
              <a:stCxn id="107684" idx="5"/>
              <a:endCxn id="107809" idx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553" name="Straight Connector 415"/>
            <p:cNvCxnSpPr>
              <a:cxnSpLocks noChangeShapeType="1"/>
              <a:endCxn id="107643" idx="0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554" name="Straight Connector 523"/>
            <p:cNvCxnSpPr>
              <a:cxnSpLocks noChangeShapeType="1"/>
              <a:stCxn id="107606" idx="0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7547" name="Oval 6"/>
          <p:cNvSpPr>
            <a:spLocks noChangeArrowheads="1"/>
          </p:cNvSpPr>
          <p:nvPr/>
        </p:nvSpPr>
        <p:spPr bwMode="auto">
          <a:xfrm>
            <a:off x="3340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107548" name="TextBox 9"/>
          <p:cNvSpPr txBox="1">
            <a:spLocks noChangeArrowheads="1"/>
          </p:cNvSpPr>
          <p:nvPr/>
        </p:nvSpPr>
        <p:spPr bwMode="auto">
          <a:xfrm>
            <a:off x="3556000" y="5334000"/>
            <a:ext cx="1587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000" i="1"/>
              <a:t>regional net</a:t>
            </a:r>
          </a:p>
        </p:txBody>
      </p:sp>
      <p:sp>
        <p:nvSpPr>
          <p:cNvPr id="107549" name="Oval 517"/>
          <p:cNvSpPr>
            <a:spLocks noChangeArrowheads="1"/>
          </p:cNvSpPr>
          <p:nvPr/>
        </p:nvSpPr>
        <p:spPr bwMode="auto">
          <a:xfrm rot="5400000">
            <a:off x="867569" y="373618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cxnSp>
        <p:nvCxnSpPr>
          <p:cNvPr id="107550" name="Straight Connector 39941"/>
          <p:cNvCxnSpPr>
            <a:cxnSpLocks noChangeShapeType="1"/>
            <a:stCxn id="107549" idx="0"/>
            <a:endCxn id="107672" idx="0"/>
          </p:cNvCxnSpPr>
          <p:nvPr/>
        </p:nvCxnSpPr>
        <p:spPr bwMode="auto">
          <a:xfrm flipV="1">
            <a:off x="1684338" y="3654425"/>
            <a:ext cx="758825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551" name="Straight Connector 524"/>
          <p:cNvCxnSpPr>
            <a:cxnSpLocks noChangeShapeType="1"/>
            <a:endCxn id="107645" idx="1"/>
          </p:cNvCxnSpPr>
          <p:nvPr/>
        </p:nvCxnSpPr>
        <p:spPr bwMode="auto">
          <a:xfrm>
            <a:off x="1685925" y="4111625"/>
            <a:ext cx="466725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0" name="Rectangle 2"/>
          <p:cNvSpPr txBox="1">
            <a:spLocks noChangeArrowheads="1"/>
          </p:cNvSpPr>
          <p:nvPr/>
        </p:nvSpPr>
        <p:spPr>
          <a:xfrm>
            <a:off x="533400" y="228600"/>
            <a:ext cx="7772400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Calibri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Calibri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Calibri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Calibri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kern="0" dirty="0">
                <a:ea typeface="ＭＳ Ｐゴシック" charset="-128"/>
              </a:rPr>
              <a:t>Option 3: Hierarchical structure</a:t>
            </a:r>
          </a:p>
        </p:txBody>
      </p:sp>
    </p:spTree>
    <p:extLst>
      <p:ext uri="{BB962C8B-B14F-4D97-AF65-F5344CB8AC3E}">
        <p14:creationId xmlns:p14="http://schemas.microsoft.com/office/powerpoint/2010/main" val="3488542683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>
                <a:latin typeface="Gill Sans MT" charset="0"/>
                <a:ea typeface="ＭＳ Ｐゴシック" charset="-128"/>
              </a:rPr>
              <a:t>Internet structure: network of networks</a:t>
            </a:r>
            <a:endParaRPr lang="en-US" altLang="en-US">
              <a:latin typeface="Gill Sans MT" charset="0"/>
              <a:ea typeface="ＭＳ Ｐゴシック" charset="-128"/>
            </a:endParaRPr>
          </a:p>
        </p:txBody>
      </p:sp>
      <p:grpSp>
        <p:nvGrpSpPr>
          <p:cNvPr id="109571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109874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10992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927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9875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10992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925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9876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10992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923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9877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10992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921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9878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10991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919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9879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10991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917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9880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10991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915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9881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10991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913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9882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10991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911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9883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10990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909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9884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10990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907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9885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10990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905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9886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10990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903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9887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10990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901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9888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10989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899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109889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10989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897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sp>
          <p:nvSpPr>
            <p:cNvPr id="109890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9891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9892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9893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9894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9895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109572" name="Rectangle 3"/>
          <p:cNvSpPr txBox="1">
            <a:spLocks noChangeArrowheads="1"/>
          </p:cNvSpPr>
          <p:nvPr/>
        </p:nvSpPr>
        <p:spPr bwMode="auto">
          <a:xfrm>
            <a:off x="485775" y="1011238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2"/>
              <a:buNone/>
            </a:pPr>
            <a:r>
              <a:rPr lang="en-US" altLang="en-US" dirty="0">
                <a:latin typeface="Gill Sans MT" charset="0"/>
              </a:rPr>
              <a:t>… and content provider networks  (e.g., Google, Microsoft,   Akamai) may run their own network, to bring services, content close to end users</a:t>
            </a:r>
          </a:p>
        </p:txBody>
      </p:sp>
      <p:grpSp>
        <p:nvGrpSpPr>
          <p:cNvPr id="109573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109791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09792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10986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86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86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986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987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87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9870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871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09793" name="Straight Connector 10"/>
            <p:cNvCxnSpPr>
              <a:cxnSpLocks noChangeShapeType="1"/>
              <a:stCxn id="109871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794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795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796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797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798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799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800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801" name="Straight Connector 304"/>
            <p:cNvCxnSpPr>
              <a:cxnSpLocks noChangeShapeType="1"/>
              <a:endCxn id="109866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9802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 i="1"/>
                <a:t>ISP B</a:t>
              </a:r>
            </a:p>
          </p:txBody>
        </p:sp>
        <p:grpSp>
          <p:nvGrpSpPr>
            <p:cNvPr id="109803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10985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85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86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986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986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86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986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86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9804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10985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85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85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985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985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85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9854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855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9805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10984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84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84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984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984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84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9846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847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9806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10983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83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83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983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984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84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9838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839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9807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10982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82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82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982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983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83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9830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83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9808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10981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81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82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982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982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82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9822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823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9809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10981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81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81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981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981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81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981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815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9574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109708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09709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10978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78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78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978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978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79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9787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788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09710" name="Straight Connector 334"/>
            <p:cNvCxnSpPr>
              <a:cxnSpLocks noChangeShapeType="1"/>
              <a:stCxn id="109788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711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712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713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714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715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716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717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718" name="Straight Connector 342"/>
            <p:cNvCxnSpPr>
              <a:cxnSpLocks noChangeShapeType="1"/>
              <a:endCxn id="109783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9719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 i="1"/>
                <a:t>ISP A</a:t>
              </a:r>
            </a:p>
          </p:txBody>
        </p:sp>
        <p:grpSp>
          <p:nvGrpSpPr>
            <p:cNvPr id="109720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10977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77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77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977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978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78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977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780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9721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10976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76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76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977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977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77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9771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772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9722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10975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76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76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976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976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76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976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764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9723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10975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75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75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975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975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75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9755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756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9724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10974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74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74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974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974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75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9747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748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9725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10973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73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73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973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974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74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9739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740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9726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10972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72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72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973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973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73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973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732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9575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109625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09626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109700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70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70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970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970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70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9704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705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09627" name="Straight Connector 419"/>
            <p:cNvCxnSpPr>
              <a:cxnSpLocks noChangeShapeType="1"/>
              <a:stCxn id="109705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628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629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630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631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632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633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634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635" name="Straight Connector 427"/>
            <p:cNvCxnSpPr>
              <a:cxnSpLocks noChangeShapeType="1"/>
              <a:endCxn id="109700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9636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926532" cy="469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 i="1"/>
                <a:t>ISP B</a:t>
              </a:r>
            </a:p>
          </p:txBody>
        </p:sp>
        <p:grpSp>
          <p:nvGrpSpPr>
            <p:cNvPr id="109637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10969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69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69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969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969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69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9696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697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9638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10968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68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68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968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969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69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9688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689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9639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10967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67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67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967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968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68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9680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68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9640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10966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66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67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967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967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67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967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67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9641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10966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66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66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966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966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66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966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66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9642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10965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65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65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965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965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65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9656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65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9643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10964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64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0964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0964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965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65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9648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64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109576" name="Straight Connector 12"/>
          <p:cNvCxnSpPr>
            <a:cxnSpLocks noChangeShapeType="1"/>
            <a:endCxn id="109785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577" name="Straight Connector 500"/>
          <p:cNvCxnSpPr>
            <a:cxnSpLocks noChangeShapeType="1"/>
            <a:stCxn id="109910" idx="8"/>
            <a:endCxn id="109597" idx="2"/>
          </p:cNvCxnSpPr>
          <p:nvPr/>
        </p:nvCxnSpPr>
        <p:spPr bwMode="auto">
          <a:xfrm>
            <a:off x="1455738" y="2990850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578" name="Straight Connector 501"/>
          <p:cNvCxnSpPr>
            <a:cxnSpLocks noChangeShapeType="1"/>
            <a:endCxn id="109597" idx="3"/>
          </p:cNvCxnSpPr>
          <p:nvPr/>
        </p:nvCxnSpPr>
        <p:spPr bwMode="auto">
          <a:xfrm>
            <a:off x="1235075" y="3271838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579" name="Straight Connector 502"/>
          <p:cNvCxnSpPr>
            <a:cxnSpLocks noChangeShapeType="1"/>
            <a:endCxn id="109753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580" name="Straight Connector 503"/>
          <p:cNvCxnSpPr>
            <a:cxnSpLocks noChangeShapeType="1"/>
            <a:endCxn id="109753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581" name="Straight Connector 504"/>
          <p:cNvCxnSpPr>
            <a:cxnSpLocks noChangeShapeType="1"/>
            <a:endCxn id="109836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582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583" name="Straight Connector 506"/>
          <p:cNvCxnSpPr>
            <a:cxnSpLocks noChangeShapeType="1"/>
            <a:stCxn id="109902" idx="4"/>
            <a:endCxn id="109831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584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585" name="Straight Connector 508"/>
          <p:cNvCxnSpPr>
            <a:cxnSpLocks noChangeShapeType="1"/>
            <a:endCxn id="109818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586" name="Straight Connector 509"/>
          <p:cNvCxnSpPr>
            <a:cxnSpLocks noChangeShapeType="1"/>
            <a:stCxn id="109900" idx="0"/>
            <a:endCxn id="109595" idx="5"/>
          </p:cNvCxnSpPr>
          <p:nvPr/>
        </p:nvCxnSpPr>
        <p:spPr bwMode="auto">
          <a:xfrm flipH="1" flipV="1">
            <a:off x="5084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587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588" name="Straight Connector 511"/>
          <p:cNvCxnSpPr>
            <a:cxnSpLocks noChangeShapeType="1"/>
            <a:stCxn id="109897" idx="0"/>
          </p:cNvCxnSpPr>
          <p:nvPr/>
        </p:nvCxnSpPr>
        <p:spPr bwMode="auto">
          <a:xfrm flipV="1">
            <a:off x="3389313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589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590" name="Straight Connector 513"/>
          <p:cNvCxnSpPr>
            <a:cxnSpLocks noChangeShapeType="1"/>
            <a:stCxn id="109919" idx="0"/>
          </p:cNvCxnSpPr>
          <p:nvPr/>
        </p:nvCxnSpPr>
        <p:spPr bwMode="auto">
          <a:xfrm flipV="1">
            <a:off x="1179513" y="4467225"/>
            <a:ext cx="227012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591" name="Straight Connector 514"/>
          <p:cNvCxnSpPr>
            <a:cxnSpLocks noChangeShapeType="1"/>
            <a:endCxn id="109597" idx="5"/>
          </p:cNvCxnSpPr>
          <p:nvPr/>
        </p:nvCxnSpPr>
        <p:spPr bwMode="auto">
          <a:xfrm flipV="1">
            <a:off x="1155700" y="436880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09592" name="Group 20"/>
          <p:cNvGrpSpPr>
            <a:grpSpLocks/>
          </p:cNvGrpSpPr>
          <p:nvPr/>
        </p:nvGrpSpPr>
        <p:grpSpPr bwMode="auto">
          <a:xfrm>
            <a:off x="4713288" y="2871788"/>
            <a:ext cx="2117725" cy="1082675"/>
            <a:chOff x="4712800" y="2871032"/>
            <a:chExt cx="2117908" cy="1082781"/>
          </a:xfrm>
        </p:grpSpPr>
        <p:grpSp>
          <p:nvGrpSpPr>
            <p:cNvPr id="109620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109623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9624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109621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622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9593" name="Group 39937"/>
          <p:cNvGrpSpPr>
            <a:grpSpLocks/>
          </p:cNvGrpSpPr>
          <p:nvPr/>
        </p:nvGrpSpPr>
        <p:grpSpPr bwMode="auto">
          <a:xfrm>
            <a:off x="3692525" y="3789363"/>
            <a:ext cx="1538288" cy="585787"/>
            <a:chOff x="3692946" y="3789212"/>
            <a:chExt cx="1537885" cy="585306"/>
          </a:xfrm>
        </p:grpSpPr>
        <p:cxnSp>
          <p:nvCxnSpPr>
            <p:cNvPr id="109614" name="Straight Connector 515"/>
            <p:cNvCxnSpPr>
              <a:cxnSpLocks noChangeShapeType="1"/>
              <a:stCxn id="109670" idx="0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9615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0938" cy="338554"/>
              <a:chOff x="5573768" y="2726239"/>
              <a:chExt cx="530938" cy="338554"/>
            </a:xfrm>
          </p:grpSpPr>
          <p:sp>
            <p:nvSpPr>
              <p:cNvPr id="109618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9619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109616" name="Straight Connector 519"/>
            <p:cNvCxnSpPr>
              <a:cxnSpLocks noChangeShapeType="1"/>
              <a:stCxn id="109618" idx="6"/>
              <a:endCxn id="109870" idx="1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617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9594" name="Group 39939"/>
          <p:cNvGrpSpPr>
            <a:grpSpLocks/>
          </p:cNvGrpSpPr>
          <p:nvPr/>
        </p:nvGrpSpPr>
        <p:grpSpPr bwMode="auto">
          <a:xfrm>
            <a:off x="2406650" y="3633788"/>
            <a:ext cx="2901950" cy="1296987"/>
            <a:chOff x="2407287" y="3633041"/>
            <a:chExt cx="2900648" cy="1297685"/>
          </a:xfrm>
        </p:grpSpPr>
        <p:cxnSp>
          <p:nvCxnSpPr>
            <p:cNvPr id="109611" name="Straight Connector 7"/>
            <p:cNvCxnSpPr>
              <a:cxnSpLocks noChangeShapeType="1"/>
              <a:stCxn id="109743" idx="5"/>
              <a:endCxn id="109868" idx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612" name="Straight Connector 415"/>
            <p:cNvCxnSpPr>
              <a:cxnSpLocks noChangeShapeType="1"/>
              <a:endCxn id="109702" idx="0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613" name="Straight Connector 523"/>
            <p:cNvCxnSpPr>
              <a:cxnSpLocks noChangeShapeType="1"/>
              <a:stCxn id="109665" idx="0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9595" name="Oval 6"/>
          <p:cNvSpPr>
            <a:spLocks noChangeArrowheads="1"/>
          </p:cNvSpPr>
          <p:nvPr/>
        </p:nvSpPr>
        <p:spPr bwMode="auto">
          <a:xfrm>
            <a:off x="3340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109596" name="TextBox 9"/>
          <p:cNvSpPr txBox="1">
            <a:spLocks noChangeArrowheads="1"/>
          </p:cNvSpPr>
          <p:nvPr/>
        </p:nvSpPr>
        <p:spPr bwMode="auto">
          <a:xfrm>
            <a:off x="3556000" y="5334000"/>
            <a:ext cx="1587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000" i="1"/>
              <a:t>regional net</a:t>
            </a:r>
          </a:p>
        </p:txBody>
      </p:sp>
      <p:sp>
        <p:nvSpPr>
          <p:cNvPr id="109597" name="Oval 517"/>
          <p:cNvSpPr>
            <a:spLocks noChangeArrowheads="1"/>
          </p:cNvSpPr>
          <p:nvPr/>
        </p:nvSpPr>
        <p:spPr bwMode="auto">
          <a:xfrm rot="5400000">
            <a:off x="867569" y="373618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cxnSp>
        <p:nvCxnSpPr>
          <p:cNvPr id="109598" name="Straight Connector 39941"/>
          <p:cNvCxnSpPr>
            <a:cxnSpLocks noChangeShapeType="1"/>
            <a:stCxn id="109597" idx="0"/>
            <a:endCxn id="109731" idx="0"/>
          </p:cNvCxnSpPr>
          <p:nvPr/>
        </p:nvCxnSpPr>
        <p:spPr bwMode="auto">
          <a:xfrm flipV="1">
            <a:off x="1684338" y="3654425"/>
            <a:ext cx="758825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599" name="Straight Connector 524"/>
          <p:cNvCxnSpPr>
            <a:cxnSpLocks noChangeShapeType="1"/>
            <a:endCxn id="109704" idx="1"/>
          </p:cNvCxnSpPr>
          <p:nvPr/>
        </p:nvCxnSpPr>
        <p:spPr bwMode="auto">
          <a:xfrm>
            <a:off x="1685925" y="4111625"/>
            <a:ext cx="466725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9600" name="Oval 11"/>
          <p:cNvSpPr>
            <a:spLocks noChangeArrowheads="1"/>
          </p:cNvSpPr>
          <p:nvPr/>
        </p:nvSpPr>
        <p:spPr bwMode="auto">
          <a:xfrm>
            <a:off x="1866900" y="3429000"/>
            <a:ext cx="6096000" cy="673100"/>
          </a:xfrm>
          <a:prstGeom prst="ellipse">
            <a:avLst/>
          </a:prstGeom>
          <a:solidFill>
            <a:srgbClr val="FF6600">
              <a:alpha val="7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109601" name="TextBox 13"/>
          <p:cNvSpPr txBox="1">
            <a:spLocks noChangeArrowheads="1"/>
          </p:cNvSpPr>
          <p:nvPr/>
        </p:nvSpPr>
        <p:spPr bwMode="auto">
          <a:xfrm>
            <a:off x="3113088" y="3541713"/>
            <a:ext cx="36274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i="1">
                <a:solidFill>
                  <a:schemeClr val="bg1"/>
                </a:solidFill>
              </a:rPr>
              <a:t>Content provider network</a:t>
            </a:r>
          </a:p>
        </p:txBody>
      </p:sp>
      <p:cxnSp>
        <p:nvCxnSpPr>
          <p:cNvPr id="109602" name="Straight Connector 19"/>
          <p:cNvCxnSpPr>
            <a:cxnSpLocks noChangeShapeType="1"/>
            <a:stCxn id="109923" idx="2"/>
          </p:cNvCxnSpPr>
          <p:nvPr/>
        </p:nvCxnSpPr>
        <p:spPr bwMode="auto">
          <a:xfrm flipH="1">
            <a:off x="6540500" y="2867025"/>
            <a:ext cx="150813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603" name="Straight Connector 525"/>
          <p:cNvCxnSpPr>
            <a:cxnSpLocks noChangeShapeType="1"/>
            <a:endCxn id="109600" idx="7"/>
          </p:cNvCxnSpPr>
          <p:nvPr/>
        </p:nvCxnSpPr>
        <p:spPr bwMode="auto">
          <a:xfrm flipH="1">
            <a:off x="7070725" y="3221038"/>
            <a:ext cx="142875" cy="30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604" name="Straight Connector 526"/>
          <p:cNvCxnSpPr>
            <a:cxnSpLocks noChangeShapeType="1"/>
          </p:cNvCxnSpPr>
          <p:nvPr/>
        </p:nvCxnSpPr>
        <p:spPr bwMode="auto">
          <a:xfrm flipH="1">
            <a:off x="5773738" y="3205163"/>
            <a:ext cx="111125" cy="2444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605" name="Straight Connector 527"/>
          <p:cNvCxnSpPr>
            <a:cxnSpLocks noChangeShapeType="1"/>
            <a:endCxn id="109600" idx="1"/>
          </p:cNvCxnSpPr>
          <p:nvPr/>
        </p:nvCxnSpPr>
        <p:spPr bwMode="auto">
          <a:xfrm>
            <a:off x="2682875" y="3008313"/>
            <a:ext cx="76200" cy="5191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606" name="Straight Connector 528"/>
          <p:cNvCxnSpPr>
            <a:cxnSpLocks noChangeShapeType="1"/>
            <a:endCxn id="109670" idx="1"/>
          </p:cNvCxnSpPr>
          <p:nvPr/>
        </p:nvCxnSpPr>
        <p:spPr bwMode="auto">
          <a:xfrm>
            <a:off x="3413125" y="4049713"/>
            <a:ext cx="239713" cy="33972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607" name="Straight Connector 529"/>
          <p:cNvCxnSpPr>
            <a:cxnSpLocks noChangeShapeType="1"/>
          </p:cNvCxnSpPr>
          <p:nvPr/>
        </p:nvCxnSpPr>
        <p:spPr bwMode="auto">
          <a:xfrm>
            <a:off x="2303463" y="2651125"/>
            <a:ext cx="14287" cy="941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608" name="Straight Connector 530"/>
          <p:cNvCxnSpPr>
            <a:cxnSpLocks noChangeShapeType="1"/>
          </p:cNvCxnSpPr>
          <p:nvPr/>
        </p:nvCxnSpPr>
        <p:spPr bwMode="auto">
          <a:xfrm flipH="1">
            <a:off x="1693863" y="3935413"/>
            <a:ext cx="528637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609" name="Straight Connector 531"/>
          <p:cNvCxnSpPr>
            <a:cxnSpLocks noChangeShapeType="1"/>
            <a:stCxn id="109902" idx="3"/>
          </p:cNvCxnSpPr>
          <p:nvPr/>
        </p:nvCxnSpPr>
        <p:spPr bwMode="auto">
          <a:xfrm flipH="1" flipV="1">
            <a:off x="7713663" y="3903663"/>
            <a:ext cx="400050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610" name="Straight Connector 532"/>
          <p:cNvCxnSpPr>
            <a:cxnSpLocks noChangeShapeType="1"/>
            <a:stCxn id="109904" idx="4"/>
          </p:cNvCxnSpPr>
          <p:nvPr/>
        </p:nvCxnSpPr>
        <p:spPr bwMode="auto">
          <a:xfrm flipH="1" flipV="1">
            <a:off x="7624763" y="3929063"/>
            <a:ext cx="628650" cy="1214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33566189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/>
          <p:cNvSpPr>
            <a:spLocks noGrp="1" noChangeArrowheads="1"/>
          </p:cNvSpPr>
          <p:nvPr>
            <p:ph type="title"/>
          </p:nvPr>
        </p:nvSpPr>
        <p:spPr>
          <a:xfrm>
            <a:off x="-68262" y="23813"/>
            <a:ext cx="9877472" cy="1143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Gill Sans MT" charset="0"/>
                <a:ea typeface="ＭＳ Ｐゴシック" charset="-128"/>
              </a:rPr>
              <a:t>Internet structure: network of networks</a:t>
            </a:r>
            <a:endParaRPr lang="en-US" altLang="en-US" sz="5400">
              <a:latin typeface="Gill Sans MT" charset="0"/>
              <a:ea typeface="ＭＳ Ｐゴシック" charset="-128"/>
            </a:endParaRPr>
          </a:p>
        </p:txBody>
      </p:sp>
      <p:sp>
        <p:nvSpPr>
          <p:cNvPr id="11161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149850"/>
            <a:ext cx="8440738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en-US" sz="2400">
                <a:latin typeface="Gill Sans MT" charset="0"/>
                <a:ea typeface="ＭＳ Ｐゴシック" charset="-128"/>
              </a:rPr>
              <a:t>at center: </a:t>
            </a:r>
            <a:r>
              <a:rPr lang="en-US" altLang="en-US" sz="2400">
                <a:solidFill>
                  <a:srgbClr val="3366FF"/>
                </a:solidFill>
                <a:latin typeface="Gill Sans MT" charset="0"/>
                <a:ea typeface="ＭＳ Ｐゴシック" charset="-128"/>
              </a:rPr>
              <a:t>small #</a:t>
            </a:r>
            <a:r>
              <a:rPr lang="en-US" altLang="en-US" sz="2400">
                <a:latin typeface="Gill Sans MT" charset="0"/>
                <a:ea typeface="ＭＳ Ｐゴシック" charset="-128"/>
              </a:rPr>
              <a:t> of well-connected large networks</a:t>
            </a:r>
          </a:p>
          <a:p>
            <a:pPr lvl="1" eaLnBrk="1" hangingPunct="1"/>
            <a:r>
              <a:rPr lang="ja-JP" altLang="en-US" sz="2000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“</a:t>
            </a:r>
            <a:r>
              <a:rPr lang="en-US" altLang="ja-JP" sz="2000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tier-1</a:t>
            </a:r>
            <a:r>
              <a:rPr lang="ja-JP" altLang="en-US" sz="2000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”</a:t>
            </a:r>
            <a:r>
              <a:rPr lang="en-US" altLang="ja-JP" sz="2000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 commercial ISPs</a:t>
            </a:r>
            <a:r>
              <a:rPr lang="en-US" altLang="ja-JP" sz="2000">
                <a:solidFill>
                  <a:srgbClr val="FF0000"/>
                </a:solidFill>
                <a:latin typeface="Gill Sans MT" charset="0"/>
                <a:ea typeface="ＭＳ Ｐゴシック" charset="-128"/>
              </a:rPr>
              <a:t> </a:t>
            </a:r>
            <a:r>
              <a:rPr lang="en-US" altLang="ja-JP" sz="2000">
                <a:latin typeface="Gill Sans MT" charset="0"/>
                <a:ea typeface="ＭＳ Ｐゴシック" charset="-128"/>
              </a:rPr>
              <a:t>(e.g., Level 3, Sprint, AT&amp;T, NTT), national &amp; international coverage</a:t>
            </a:r>
          </a:p>
          <a:p>
            <a:pPr lvl="1" eaLnBrk="1" hangingPunct="1"/>
            <a:r>
              <a:rPr lang="en-US" altLang="en-US" sz="2000">
                <a:solidFill>
                  <a:srgbClr val="CC0000"/>
                </a:solidFill>
                <a:latin typeface="Gill Sans MT" charset="0"/>
              </a:rPr>
              <a:t>content provider network </a:t>
            </a:r>
            <a:r>
              <a:rPr lang="en-US" altLang="en-US" sz="2000">
                <a:latin typeface="Gill Sans MT" charset="0"/>
              </a:rPr>
              <a:t>(e.g, Google): private network that connects it data centers to Internet, often bypassing tier-1, regional ISPs</a:t>
            </a:r>
          </a:p>
          <a:p>
            <a:pPr lvl="1" eaLnBrk="1" hangingPunct="1">
              <a:buFont typeface="Wingdings" charset="2"/>
              <a:buNone/>
            </a:pPr>
            <a:endParaRPr lang="en-US" altLang="en-US" sz="2000">
              <a:latin typeface="Gill Sans MT" charset="0"/>
            </a:endParaRPr>
          </a:p>
        </p:txBody>
      </p:sp>
      <p:grpSp>
        <p:nvGrpSpPr>
          <p:cNvPr id="111620" name="Group 67"/>
          <p:cNvGrpSpPr>
            <a:grpSpLocks/>
          </p:cNvGrpSpPr>
          <p:nvPr/>
        </p:nvGrpSpPr>
        <p:grpSpPr bwMode="auto">
          <a:xfrm>
            <a:off x="1054100" y="1038225"/>
            <a:ext cx="7658100" cy="3984625"/>
            <a:chOff x="1066800" y="1371600"/>
            <a:chExt cx="7194549" cy="3984625"/>
          </a:xfrm>
        </p:grpSpPr>
        <p:sp>
          <p:nvSpPr>
            <p:cNvPr id="111621" name="Oval 76"/>
            <p:cNvSpPr>
              <a:spLocks noChangeArrowheads="1"/>
            </p:cNvSpPr>
            <p:nvPr/>
          </p:nvSpPr>
          <p:spPr bwMode="auto">
            <a:xfrm>
              <a:off x="19812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/>
                <a:t>access</a:t>
              </a:r>
            </a:p>
            <a:p>
              <a:pPr algn="ctr"/>
              <a:r>
                <a:rPr lang="en-US" altLang="en-US" sz="1600"/>
                <a:t>ISP</a:t>
              </a:r>
            </a:p>
          </p:txBody>
        </p:sp>
        <p:sp>
          <p:nvSpPr>
            <p:cNvPr id="111622" name="Oval 76"/>
            <p:cNvSpPr>
              <a:spLocks noChangeArrowheads="1"/>
            </p:cNvSpPr>
            <p:nvPr/>
          </p:nvSpPr>
          <p:spPr bwMode="auto">
            <a:xfrm>
              <a:off x="10668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/>
                <a:t>access</a:t>
              </a:r>
            </a:p>
            <a:p>
              <a:pPr algn="ctr"/>
              <a:r>
                <a:rPr lang="en-US" altLang="en-US" sz="1600"/>
                <a:t>ISP</a:t>
              </a:r>
            </a:p>
          </p:txBody>
        </p:sp>
        <p:sp>
          <p:nvSpPr>
            <p:cNvPr id="111623" name="Oval 76"/>
            <p:cNvSpPr>
              <a:spLocks noChangeArrowheads="1"/>
            </p:cNvSpPr>
            <p:nvPr/>
          </p:nvSpPr>
          <p:spPr bwMode="auto">
            <a:xfrm>
              <a:off x="56388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/>
                <a:t>access</a:t>
              </a:r>
            </a:p>
            <a:p>
              <a:pPr algn="ctr"/>
              <a:r>
                <a:rPr lang="en-US" altLang="en-US" sz="1600"/>
                <a:t>ISP</a:t>
              </a:r>
            </a:p>
          </p:txBody>
        </p:sp>
        <p:sp>
          <p:nvSpPr>
            <p:cNvPr id="111624" name="Oval 76"/>
            <p:cNvSpPr>
              <a:spLocks noChangeArrowheads="1"/>
            </p:cNvSpPr>
            <p:nvPr/>
          </p:nvSpPr>
          <p:spPr bwMode="auto">
            <a:xfrm>
              <a:off x="47244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/>
                <a:t>access</a:t>
              </a:r>
            </a:p>
            <a:p>
              <a:pPr algn="ctr"/>
              <a:r>
                <a:rPr lang="en-US" altLang="en-US" sz="1600"/>
                <a:t>ISP</a:t>
              </a:r>
            </a:p>
          </p:txBody>
        </p:sp>
        <p:sp>
          <p:nvSpPr>
            <p:cNvPr id="111625" name="Oval 76"/>
            <p:cNvSpPr>
              <a:spLocks noChangeArrowheads="1"/>
            </p:cNvSpPr>
            <p:nvPr/>
          </p:nvSpPr>
          <p:spPr bwMode="auto">
            <a:xfrm>
              <a:off x="38100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/>
                <a:t>access</a:t>
              </a:r>
            </a:p>
            <a:p>
              <a:pPr algn="ctr"/>
              <a:r>
                <a:rPr lang="en-US" altLang="en-US" sz="1600"/>
                <a:t>ISP</a:t>
              </a:r>
            </a:p>
          </p:txBody>
        </p:sp>
        <p:sp>
          <p:nvSpPr>
            <p:cNvPr id="111626" name="Oval 76"/>
            <p:cNvSpPr>
              <a:spLocks noChangeArrowheads="1"/>
            </p:cNvSpPr>
            <p:nvPr/>
          </p:nvSpPr>
          <p:spPr bwMode="auto">
            <a:xfrm>
              <a:off x="28956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/>
                <a:t>access</a:t>
              </a:r>
            </a:p>
            <a:p>
              <a:pPr algn="ctr"/>
              <a:r>
                <a:rPr lang="en-US" altLang="en-US" sz="1600"/>
                <a:t>ISP</a:t>
              </a:r>
            </a:p>
          </p:txBody>
        </p:sp>
        <p:sp>
          <p:nvSpPr>
            <p:cNvPr id="111627" name="Oval 76"/>
            <p:cNvSpPr>
              <a:spLocks noChangeArrowheads="1"/>
            </p:cNvSpPr>
            <p:nvPr/>
          </p:nvSpPr>
          <p:spPr bwMode="auto">
            <a:xfrm>
              <a:off x="65532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/>
                <a:t>access</a:t>
              </a:r>
            </a:p>
            <a:p>
              <a:pPr algn="ctr"/>
              <a:r>
                <a:rPr lang="en-US" altLang="en-US" sz="1600"/>
                <a:t>ISP</a:t>
              </a:r>
            </a:p>
          </p:txBody>
        </p:sp>
        <p:sp>
          <p:nvSpPr>
            <p:cNvPr id="111628" name="Oval 76"/>
            <p:cNvSpPr>
              <a:spLocks noChangeArrowheads="1"/>
            </p:cNvSpPr>
            <p:nvPr/>
          </p:nvSpPr>
          <p:spPr bwMode="auto">
            <a:xfrm>
              <a:off x="74676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/>
                <a:t>access</a:t>
              </a:r>
            </a:p>
            <a:p>
              <a:pPr algn="ctr"/>
              <a:r>
                <a:rPr lang="en-US" altLang="en-US" sz="1600"/>
                <a:t>ISP</a:t>
              </a:r>
            </a:p>
          </p:txBody>
        </p:sp>
        <p:sp>
          <p:nvSpPr>
            <p:cNvPr id="111629" name="Oval 33"/>
            <p:cNvSpPr>
              <a:spLocks noChangeArrowheads="1"/>
            </p:cNvSpPr>
            <p:nvPr/>
          </p:nvSpPr>
          <p:spPr bwMode="auto">
            <a:xfrm>
              <a:off x="2438400" y="3429000"/>
              <a:ext cx="1863725" cy="79057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>
                  <a:solidFill>
                    <a:srgbClr val="808080"/>
                  </a:solidFill>
                </a:rPr>
                <a:t>Regional ISP</a:t>
              </a:r>
            </a:p>
          </p:txBody>
        </p:sp>
        <p:sp>
          <p:nvSpPr>
            <p:cNvPr id="111630" name="Oval 33"/>
            <p:cNvSpPr>
              <a:spLocks noChangeArrowheads="1"/>
            </p:cNvSpPr>
            <p:nvPr/>
          </p:nvSpPr>
          <p:spPr bwMode="auto">
            <a:xfrm>
              <a:off x="4800600" y="3429000"/>
              <a:ext cx="1863725" cy="79057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>
                  <a:solidFill>
                    <a:srgbClr val="808080"/>
                  </a:solidFill>
                </a:rPr>
                <a:t>Regional ISP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133157" y="2819400"/>
              <a:ext cx="609985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IXP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801284" y="2743200"/>
              <a:ext cx="608494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IXP</a:t>
              </a:r>
            </a:p>
          </p:txBody>
        </p:sp>
        <p:sp>
          <p:nvSpPr>
            <p:cNvPr id="111633" name="Oval 34"/>
            <p:cNvSpPr>
              <a:spLocks noChangeArrowheads="1"/>
            </p:cNvSpPr>
            <p:nvPr/>
          </p:nvSpPr>
          <p:spPr bwMode="auto">
            <a:xfrm>
              <a:off x="1143000" y="1600200"/>
              <a:ext cx="1863725" cy="7905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>
                  <a:solidFill>
                    <a:schemeClr val="bg1"/>
                  </a:solidFill>
                </a:rPr>
                <a:t>Tier 1 ISP</a:t>
              </a:r>
              <a:endParaRPr lang="en-US" altLang="en-US"/>
            </a:p>
          </p:txBody>
        </p:sp>
        <p:sp>
          <p:nvSpPr>
            <p:cNvPr id="111634" name="Oval 34"/>
            <p:cNvSpPr>
              <a:spLocks noChangeArrowheads="1"/>
            </p:cNvSpPr>
            <p:nvPr/>
          </p:nvSpPr>
          <p:spPr bwMode="auto">
            <a:xfrm>
              <a:off x="3352800" y="1600200"/>
              <a:ext cx="1863725" cy="7905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>
                  <a:solidFill>
                    <a:schemeClr val="bg1"/>
                  </a:solidFill>
                </a:rPr>
                <a:t>Tier 1 ISP</a:t>
              </a:r>
              <a:endParaRPr lang="en-US" altLang="en-US"/>
            </a:p>
          </p:txBody>
        </p:sp>
        <p:sp>
          <p:nvSpPr>
            <p:cNvPr id="111635" name="Oval 34"/>
            <p:cNvSpPr>
              <a:spLocks noChangeArrowheads="1"/>
            </p:cNvSpPr>
            <p:nvPr/>
          </p:nvSpPr>
          <p:spPr bwMode="auto">
            <a:xfrm>
              <a:off x="5638800" y="1600200"/>
              <a:ext cx="1981200" cy="838200"/>
            </a:xfrm>
            <a:prstGeom prst="ellipse">
              <a:avLst/>
            </a:prstGeom>
            <a:solidFill>
              <a:srgbClr val="00206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>
                  <a:solidFill>
                    <a:schemeClr val="bg1"/>
                  </a:solidFill>
                </a:rPr>
                <a:t>Google</a:t>
              </a:r>
              <a:endParaRPr lang="en-US" altLang="en-US"/>
            </a:p>
          </p:txBody>
        </p:sp>
        <p:cxnSp>
          <p:nvCxnSpPr>
            <p:cNvPr id="84" name="Straight Connector 83"/>
            <p:cNvCxnSpPr>
              <a:endCxn id="111622" idx="0"/>
            </p:cNvCxnSpPr>
            <p:nvPr/>
          </p:nvCxnSpPr>
          <p:spPr>
            <a:xfrm rot="5400000">
              <a:off x="427081" y="3398633"/>
              <a:ext cx="2362200" cy="28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111629" idx="4"/>
            </p:cNvCxnSpPr>
            <p:nvPr/>
          </p:nvCxnSpPr>
          <p:spPr>
            <a:xfrm rot="5400000">
              <a:off x="3070887" y="4425754"/>
              <a:ext cx="504825" cy="92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111629" idx="3"/>
            </p:cNvCxnSpPr>
            <p:nvPr/>
          </p:nvCxnSpPr>
          <p:spPr>
            <a:xfrm rot="5400000">
              <a:off x="2265003" y="4277579"/>
              <a:ext cx="620712" cy="272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808066" y="3459105"/>
              <a:ext cx="2438400" cy="2445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9" idx="2"/>
            </p:cNvCxnSpPr>
            <p:nvPr/>
          </p:nvCxnSpPr>
          <p:spPr>
            <a:xfrm rot="5400000">
              <a:off x="1333803" y="3771707"/>
              <a:ext cx="1600200" cy="6099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7315797" y="2819400"/>
              <a:ext cx="608494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IXP</a:t>
              </a:r>
            </a:p>
          </p:txBody>
        </p:sp>
        <p:cxnSp>
          <p:nvCxnSpPr>
            <p:cNvPr id="90" name="Straight Connector 89"/>
            <p:cNvCxnSpPr/>
            <p:nvPr/>
          </p:nvCxnSpPr>
          <p:spPr>
            <a:xfrm rot="16200000" flipH="1">
              <a:off x="3747986" y="4252513"/>
              <a:ext cx="504825" cy="381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11630" idx="2"/>
              <a:endCxn id="111629" idx="6"/>
            </p:cNvCxnSpPr>
            <p:nvPr/>
          </p:nvCxnSpPr>
          <p:spPr>
            <a:xfrm rot="10800000">
              <a:off x="4301663" y="3824288"/>
              <a:ext cx="4996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5400000">
              <a:off x="4931639" y="4288692"/>
              <a:ext cx="620713" cy="272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16200000" flipH="1">
              <a:off x="5633414" y="4425226"/>
              <a:ext cx="544513" cy="760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11630" idx="5"/>
            </p:cNvCxnSpPr>
            <p:nvPr/>
          </p:nvCxnSpPr>
          <p:spPr>
            <a:xfrm rot="16200000" flipH="1">
              <a:off x="6276143" y="4218669"/>
              <a:ext cx="620712" cy="3907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11635" idx="4"/>
            </p:cNvCxnSpPr>
            <p:nvPr/>
          </p:nvCxnSpPr>
          <p:spPr>
            <a:xfrm rot="16200000" flipH="1">
              <a:off x="5747409" y="3320741"/>
              <a:ext cx="2297113" cy="532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10800000">
              <a:off x="2971328" y="1981200"/>
              <a:ext cx="4996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10800000">
              <a:off x="5181593" y="1981200"/>
              <a:ext cx="4981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Arc 97"/>
            <p:cNvSpPr/>
            <p:nvPr/>
          </p:nvSpPr>
          <p:spPr>
            <a:xfrm>
              <a:off x="2133157" y="1371600"/>
              <a:ext cx="4190855" cy="457200"/>
            </a:xfrm>
            <a:prstGeom prst="arc">
              <a:avLst>
                <a:gd name="adj1" fmla="val 10681875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9" name="Straight Connector 98"/>
            <p:cNvCxnSpPr/>
            <p:nvPr/>
          </p:nvCxnSpPr>
          <p:spPr>
            <a:xfrm rot="16200000" flipH="1">
              <a:off x="6972290" y="2399831"/>
              <a:ext cx="533400" cy="305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79" idx="0"/>
            </p:cNvCxnSpPr>
            <p:nvPr/>
          </p:nvCxnSpPr>
          <p:spPr>
            <a:xfrm rot="16200000" flipH="1">
              <a:off x="2095457" y="2475961"/>
              <a:ext cx="457200" cy="229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rot="16200000" flipH="1">
              <a:off x="2628635" y="3238707"/>
              <a:ext cx="457200" cy="2281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rot="10800000" flipV="1">
              <a:off x="2743142" y="2209800"/>
              <a:ext cx="2972375" cy="773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rot="16200000" flipH="1">
              <a:off x="4662218" y="2423713"/>
              <a:ext cx="504825" cy="381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rot="5400000">
              <a:off x="3314806" y="2856893"/>
              <a:ext cx="1143000" cy="1536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rot="16200000" flipH="1">
              <a:off x="5105256" y="3276738"/>
              <a:ext cx="304800" cy="1521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10800000" flipV="1">
              <a:off x="4039175" y="3124200"/>
              <a:ext cx="762109" cy="5445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11633" idx="5"/>
            </p:cNvCxnSpPr>
            <p:nvPr/>
          </p:nvCxnSpPr>
          <p:spPr>
            <a:xfrm rot="16200000" flipH="1">
              <a:off x="3070757" y="1938325"/>
              <a:ext cx="1470025" cy="21431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89" idx="2"/>
            </p:cNvCxnSpPr>
            <p:nvPr/>
          </p:nvCxnSpPr>
          <p:spPr>
            <a:xfrm rot="16200000" flipH="1">
              <a:off x="7004680" y="3891964"/>
              <a:ext cx="1458913" cy="2281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rot="5400000">
              <a:off x="6052348" y="3472202"/>
              <a:ext cx="1535113" cy="11439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89" idx="1"/>
            </p:cNvCxnSpPr>
            <p:nvPr/>
          </p:nvCxnSpPr>
          <p:spPr>
            <a:xfrm rot="10800000" flipV="1">
              <a:off x="6095826" y="3048000"/>
              <a:ext cx="1219971" cy="4683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80" idx="3"/>
            </p:cNvCxnSpPr>
            <p:nvPr/>
          </p:nvCxnSpPr>
          <p:spPr>
            <a:xfrm rot="10800000" flipV="1">
              <a:off x="5409778" y="2362200"/>
              <a:ext cx="780007" cy="609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5053332" y="2217738"/>
              <a:ext cx="2286327" cy="685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610818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Gill Sans MT" charset="0"/>
                <a:ea typeface="ＭＳ Ｐゴシック" charset="-128"/>
              </a:rPr>
              <a:t>Chapter 1: roadmap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charset="2"/>
              <a:buNone/>
            </a:pPr>
            <a:r>
              <a:rPr lang="en-US" altLang="en-US" sz="2800" dirty="0">
                <a:solidFill>
                  <a:srgbClr val="000099"/>
                </a:solidFill>
                <a:latin typeface="Gill Sans MT" charset="0"/>
              </a:rPr>
              <a:t>1.1 what </a:t>
            </a:r>
            <a:r>
              <a:rPr lang="en-US" altLang="en-US" sz="2800" i="1" dirty="0">
                <a:solidFill>
                  <a:srgbClr val="000099"/>
                </a:solidFill>
                <a:latin typeface="Gill Sans MT" charset="0"/>
              </a:rPr>
              <a:t>is</a:t>
            </a:r>
            <a:r>
              <a:rPr lang="en-US" altLang="en-US" sz="2800" dirty="0">
                <a:solidFill>
                  <a:srgbClr val="000099"/>
                </a:solidFill>
                <a:latin typeface="Gill Sans MT" charset="0"/>
              </a:rPr>
              <a:t> the Internet?</a:t>
            </a:r>
          </a:p>
          <a:p>
            <a:pPr lvl="1" eaLnBrk="1" hangingPunct="1">
              <a:buFont typeface="Wingdings" charset="2"/>
              <a:buNone/>
            </a:pPr>
            <a:r>
              <a:rPr lang="en-US" altLang="en-US" sz="2800" dirty="0">
                <a:solidFill>
                  <a:srgbClr val="000099"/>
                </a:solidFill>
                <a:latin typeface="Gill Sans MT" charset="0"/>
              </a:rPr>
              <a:t>1.2</a:t>
            </a:r>
            <a:r>
              <a:rPr lang="en-US" altLang="en-US" sz="2800" dirty="0">
                <a:latin typeface="Gill Sans MT" charset="0"/>
              </a:rPr>
              <a:t> network edge</a:t>
            </a:r>
          </a:p>
          <a:p>
            <a:pPr lvl="2" eaLnBrk="1" hangingPunct="1">
              <a:buClr>
                <a:srgbClr val="000099"/>
              </a:buClr>
              <a:buFont typeface="Wingdings" charset="2"/>
              <a:buChar char="§"/>
            </a:pPr>
            <a:r>
              <a:rPr lang="en-US" altLang="en-US" sz="2800" dirty="0">
                <a:latin typeface="Gill Sans MT" charset="0"/>
              </a:rPr>
              <a:t> </a:t>
            </a:r>
            <a:r>
              <a:rPr lang="en-US" altLang="en-US" sz="2400" dirty="0">
                <a:latin typeface="Gill Sans MT" charset="0"/>
              </a:rPr>
              <a:t>end systems, access networks, links</a:t>
            </a:r>
          </a:p>
          <a:p>
            <a:pPr lvl="1" eaLnBrk="1" hangingPunct="1">
              <a:buFont typeface="Wingdings" charset="2"/>
              <a:buNone/>
            </a:pPr>
            <a:r>
              <a:rPr lang="en-US" altLang="en-US" sz="2800" dirty="0">
                <a:solidFill>
                  <a:srgbClr val="000099"/>
                </a:solidFill>
                <a:latin typeface="Gill Sans MT" charset="0"/>
              </a:rPr>
              <a:t>1.3 </a:t>
            </a:r>
            <a:r>
              <a:rPr lang="en-US" altLang="en-US" sz="2800" dirty="0">
                <a:latin typeface="Gill Sans MT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charset="2"/>
              <a:buChar char="§"/>
            </a:pPr>
            <a:r>
              <a:rPr lang="en-US" altLang="en-US" sz="2800" dirty="0">
                <a:latin typeface="Gill Sans MT" charset="0"/>
              </a:rPr>
              <a:t> </a:t>
            </a:r>
            <a:r>
              <a:rPr lang="en-US" altLang="en-US" sz="2400" dirty="0">
                <a:latin typeface="Gill Sans MT" charset="0"/>
              </a:rPr>
              <a:t>packet switching, circuit switching, network structure</a:t>
            </a:r>
          </a:p>
          <a:p>
            <a:pPr lvl="1" eaLnBrk="1" hangingPunct="1">
              <a:buFont typeface="Wingdings" charset="2"/>
              <a:buNone/>
            </a:pPr>
            <a:r>
              <a:rPr lang="en-US" altLang="en-US" sz="2800" dirty="0">
                <a:solidFill>
                  <a:srgbClr val="CC0000"/>
                </a:solidFill>
                <a:latin typeface="Gill Sans MT" charset="0"/>
              </a:rPr>
              <a:t>1.4 delay, loss, throughput in networks</a:t>
            </a:r>
          </a:p>
          <a:p>
            <a:pPr lvl="1" eaLnBrk="1" hangingPunct="1">
              <a:buFont typeface="Wingdings" charset="2"/>
              <a:buNone/>
            </a:pPr>
            <a:r>
              <a:rPr lang="en-US" altLang="en-US" sz="2800" dirty="0">
                <a:solidFill>
                  <a:srgbClr val="000099"/>
                </a:solidFill>
                <a:latin typeface="Gill Sans MT" charset="0"/>
              </a:rPr>
              <a:t>1.5</a:t>
            </a:r>
            <a:r>
              <a:rPr lang="en-US" altLang="en-US" sz="2800" dirty="0">
                <a:latin typeface="Gill Sans MT" charset="0"/>
              </a:rPr>
              <a:t> protocol layers, service models</a:t>
            </a:r>
          </a:p>
          <a:p>
            <a:pPr lvl="1" eaLnBrk="1" hangingPunct="1">
              <a:buFont typeface="Wingdings" charset="2"/>
              <a:buNone/>
            </a:pPr>
            <a:r>
              <a:rPr lang="en-US" altLang="en-US" sz="2800" strike="sngStrike" dirty="0">
                <a:solidFill>
                  <a:srgbClr val="000099"/>
                </a:solidFill>
                <a:latin typeface="Gill Sans MT" charset="0"/>
              </a:rPr>
              <a:t>1.6</a:t>
            </a:r>
            <a:r>
              <a:rPr lang="en-US" altLang="en-US" sz="2800" strike="sngStrike" dirty="0">
                <a:latin typeface="Gill Sans MT" charset="0"/>
              </a:rPr>
              <a:t> networks under attack: security</a:t>
            </a:r>
          </a:p>
          <a:p>
            <a:pPr lvl="1" eaLnBrk="1" hangingPunct="1">
              <a:buFont typeface="Wingdings" charset="2"/>
              <a:buNone/>
            </a:pPr>
            <a:r>
              <a:rPr lang="en-US" altLang="en-US" sz="2800" strike="sngStrike" dirty="0">
                <a:solidFill>
                  <a:srgbClr val="000099"/>
                </a:solidFill>
                <a:latin typeface="Gill Sans MT" charset="0"/>
              </a:rPr>
              <a:t>1.7</a:t>
            </a:r>
            <a:r>
              <a:rPr lang="en-US" altLang="en-US" sz="2800" strike="sngStrike" dirty="0">
                <a:latin typeface="Gill Sans MT" charset="0"/>
              </a:rPr>
              <a:t> history</a:t>
            </a:r>
          </a:p>
          <a:p>
            <a:pPr eaLnBrk="1" hangingPunct="1"/>
            <a:endParaRPr lang="en-US" altLang="en-US" dirty="0">
              <a:latin typeface="Gill Sans MT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8259666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761" name="Group 219"/>
          <p:cNvGrpSpPr>
            <a:grpSpLocks/>
          </p:cNvGrpSpPr>
          <p:nvPr/>
        </p:nvGrpSpPr>
        <p:grpSpPr bwMode="auto">
          <a:xfrm>
            <a:off x="5281613" y="2803525"/>
            <a:ext cx="409575" cy="565150"/>
            <a:chOff x="375561" y="297711"/>
            <a:chExt cx="1252683" cy="2142487"/>
          </a:xfrm>
        </p:grpSpPr>
        <p:sp>
          <p:nvSpPr>
            <p:cNvPr id="221" name="Freeform 220"/>
            <p:cNvSpPr/>
            <p:nvPr/>
          </p:nvSpPr>
          <p:spPr>
            <a:xfrm>
              <a:off x="375561" y="297711"/>
              <a:ext cx="971072" cy="2136471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2" name="Freeform 221"/>
            <p:cNvSpPr/>
            <p:nvPr/>
          </p:nvSpPr>
          <p:spPr>
            <a:xfrm>
              <a:off x="375561" y="309747"/>
              <a:ext cx="1247826" cy="77033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1332065" y="1080080"/>
              <a:ext cx="296179" cy="136011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17762" name="Title 50"/>
          <p:cNvSpPr>
            <a:spLocks noGrp="1"/>
          </p:cNvSpPr>
          <p:nvPr>
            <p:ph type="title" idx="4294967295"/>
          </p:nvPr>
        </p:nvSpPr>
        <p:spPr>
          <a:xfrm>
            <a:off x="290513" y="198438"/>
            <a:ext cx="8321675" cy="765175"/>
          </a:xfrm>
        </p:spPr>
        <p:txBody>
          <a:bodyPr/>
          <a:lstStyle/>
          <a:p>
            <a:pPr eaLnBrk="1" hangingPunct="1"/>
            <a:r>
              <a:rPr lang="en-US" altLang="en-US" sz="4000">
                <a:latin typeface="Gill Sans MT" charset="0"/>
                <a:ea typeface="ＭＳ Ｐゴシック" charset="-128"/>
              </a:rPr>
              <a:t>Host: sends </a:t>
            </a:r>
            <a:r>
              <a:rPr lang="en-US" altLang="en-US" sz="4000" i="1">
                <a:latin typeface="Gill Sans MT" charset="0"/>
                <a:ea typeface="ＭＳ Ｐゴシック" charset="-128"/>
              </a:rPr>
              <a:t>packets</a:t>
            </a:r>
            <a:r>
              <a:rPr lang="en-US" altLang="en-US" sz="4000">
                <a:latin typeface="Gill Sans MT" charset="0"/>
                <a:ea typeface="ＭＳ Ｐゴシック" charset="-128"/>
              </a:rPr>
              <a:t> of data (Recap)</a:t>
            </a:r>
          </a:p>
        </p:txBody>
      </p:sp>
      <p:sp>
        <p:nvSpPr>
          <p:cNvPr id="243750" name="Content Placeholder 52"/>
          <p:cNvSpPr>
            <a:spLocks noGrp="1"/>
          </p:cNvSpPr>
          <p:nvPr>
            <p:ph idx="4294967295"/>
          </p:nvPr>
        </p:nvSpPr>
        <p:spPr>
          <a:xfrm>
            <a:off x="428625" y="1296988"/>
            <a:ext cx="3775075" cy="3425825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sz="2400" dirty="0">
                <a:ea typeface="+mn-ea"/>
              </a:rPr>
              <a:t>host sending function:</a:t>
            </a:r>
          </a:p>
          <a:p>
            <a:pPr eaLnBrk="1" hangingPunct="1">
              <a:buFont typeface="Wingdings" pitchFamily="2" charset="2"/>
              <a:buChar char="v"/>
              <a:defRPr/>
            </a:pPr>
            <a:r>
              <a:rPr lang="en-US" sz="2400" dirty="0">
                <a:ea typeface="+mn-ea"/>
              </a:rPr>
              <a:t>takes application message</a:t>
            </a:r>
          </a:p>
          <a:p>
            <a:pPr eaLnBrk="1" hangingPunct="1">
              <a:buFont typeface="Wingdings" pitchFamily="2" charset="2"/>
              <a:buChar char="v"/>
              <a:defRPr/>
            </a:pPr>
            <a:r>
              <a:rPr lang="en-US" sz="2400" dirty="0">
                <a:ea typeface="+mn-ea"/>
              </a:rPr>
              <a:t>breaks into smaller chunks, known as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packets</a:t>
            </a:r>
            <a:r>
              <a:rPr lang="en-US" sz="2400" dirty="0">
                <a:ea typeface="+mn-ea"/>
              </a:rPr>
              <a:t>, of length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L</a:t>
            </a:r>
            <a:r>
              <a:rPr lang="en-US" sz="2400" dirty="0">
                <a:ea typeface="+mn-ea"/>
              </a:rPr>
              <a:t> bits</a:t>
            </a:r>
          </a:p>
          <a:p>
            <a:pPr eaLnBrk="1" hangingPunct="1">
              <a:buFont typeface="Wingdings" pitchFamily="2" charset="2"/>
              <a:buChar char="v"/>
              <a:defRPr/>
            </a:pPr>
            <a:r>
              <a:rPr lang="en-US" sz="2400" dirty="0">
                <a:ea typeface="+mn-ea"/>
              </a:rPr>
              <a:t>transmits packet into access network at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transmission rate R</a:t>
            </a:r>
          </a:p>
          <a:p>
            <a:pPr lvl="1" eaLnBrk="1" hangingPunct="1">
              <a:buFont typeface="Wingdings" pitchFamily="2" charset="2"/>
              <a:buChar char="§"/>
              <a:defRPr/>
            </a:pPr>
            <a:r>
              <a:rPr lang="en-US" dirty="0"/>
              <a:t>link transmission rate, aka link </a:t>
            </a:r>
            <a:r>
              <a:rPr lang="en-US" i="1" dirty="0">
                <a:solidFill>
                  <a:srgbClr val="C00000"/>
                </a:solidFill>
              </a:rPr>
              <a:t>capacity, aka link bandwidth</a:t>
            </a:r>
          </a:p>
        </p:txBody>
      </p:sp>
      <p:sp>
        <p:nvSpPr>
          <p:cNvPr id="117764" name="Line 305"/>
          <p:cNvSpPr>
            <a:spLocks noChangeShapeType="1"/>
          </p:cNvSpPr>
          <p:nvPr/>
        </p:nvSpPr>
        <p:spPr bwMode="auto">
          <a:xfrm>
            <a:off x="5705475" y="3727450"/>
            <a:ext cx="24542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17766" name="Group 51"/>
          <p:cNvGrpSpPr>
            <a:grpSpLocks/>
          </p:cNvGrpSpPr>
          <p:nvPr/>
        </p:nvGrpSpPr>
        <p:grpSpPr bwMode="auto">
          <a:xfrm>
            <a:off x="7883525" y="3427413"/>
            <a:ext cx="1052513" cy="355600"/>
            <a:chOff x="4410" y="1365"/>
            <a:chExt cx="663" cy="224"/>
          </a:xfrm>
        </p:grpSpPr>
        <p:sp>
          <p:nvSpPr>
            <p:cNvPr id="117790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17791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17792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793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139784 h 63"/>
                <a:gd name="T2" fmla="*/ 2147483647 w 280"/>
                <a:gd name="T3" fmla="*/ 1108474 h 63"/>
                <a:gd name="T4" fmla="*/ 2147483647 w 280"/>
                <a:gd name="T5" fmla="*/ 0 h 63"/>
                <a:gd name="T6" fmla="*/ 2147483647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7794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17767" name="TextBox 1"/>
          <p:cNvSpPr txBox="1">
            <a:spLocks noChangeArrowheads="1"/>
          </p:cNvSpPr>
          <p:nvPr/>
        </p:nvSpPr>
        <p:spPr bwMode="auto">
          <a:xfrm>
            <a:off x="5756275" y="3759200"/>
            <a:ext cx="26463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i="1"/>
              <a:t>R: </a:t>
            </a:r>
            <a:r>
              <a:rPr lang="en-US" altLang="en-US" sz="1800"/>
              <a:t>link transmission rate</a:t>
            </a:r>
          </a:p>
        </p:txBody>
      </p:sp>
      <p:grpSp>
        <p:nvGrpSpPr>
          <p:cNvPr id="117768" name="Group 201"/>
          <p:cNvGrpSpPr>
            <a:grpSpLocks/>
          </p:cNvGrpSpPr>
          <p:nvPr/>
        </p:nvGrpSpPr>
        <p:grpSpPr bwMode="auto">
          <a:xfrm>
            <a:off x="5033963" y="2809875"/>
            <a:ext cx="409575" cy="565150"/>
            <a:chOff x="375561" y="297711"/>
            <a:chExt cx="1252683" cy="2138362"/>
          </a:xfrm>
        </p:grpSpPr>
        <p:sp>
          <p:nvSpPr>
            <p:cNvPr id="203" name="Freeform 202"/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4" name="Freeform 203"/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17769" name="TextBox 205"/>
          <p:cNvSpPr txBox="1">
            <a:spLocks noChangeArrowheads="1"/>
          </p:cNvSpPr>
          <p:nvPr/>
        </p:nvSpPr>
        <p:spPr bwMode="auto">
          <a:xfrm>
            <a:off x="4791075" y="3986213"/>
            <a:ext cx="668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000"/>
              <a:t>host</a:t>
            </a:r>
          </a:p>
        </p:txBody>
      </p:sp>
      <p:grpSp>
        <p:nvGrpSpPr>
          <p:cNvPr id="117770" name="Group 206"/>
          <p:cNvGrpSpPr>
            <a:grpSpLocks/>
          </p:cNvGrpSpPr>
          <p:nvPr/>
        </p:nvGrpSpPr>
        <p:grpSpPr bwMode="auto">
          <a:xfrm>
            <a:off x="4559300" y="3535363"/>
            <a:ext cx="1295400" cy="506412"/>
            <a:chOff x="1816230" y="6118900"/>
            <a:chExt cx="1843339" cy="739100"/>
          </a:xfrm>
        </p:grpSpPr>
        <p:pic>
          <p:nvPicPr>
            <p:cNvPr id="117785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2069"/>
              <a:ext cx="1843339" cy="715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9" name="Rectangle 208"/>
            <p:cNvSpPr/>
            <p:nvPr/>
          </p:nvSpPr>
          <p:spPr>
            <a:xfrm rot="1049095">
              <a:off x="1947252" y="6118900"/>
              <a:ext cx="1651325" cy="46338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17771" name="Group 209"/>
          <p:cNvGrpSpPr>
            <a:grpSpLocks/>
          </p:cNvGrpSpPr>
          <p:nvPr/>
        </p:nvGrpSpPr>
        <p:grpSpPr bwMode="auto">
          <a:xfrm>
            <a:off x="4699000" y="1919288"/>
            <a:ext cx="1409700" cy="877887"/>
            <a:chOff x="2387973" y="4309243"/>
            <a:chExt cx="1771787" cy="1282262"/>
          </a:xfrm>
        </p:grpSpPr>
        <p:pic>
          <p:nvPicPr>
            <p:cNvPr id="117783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508" y="4309243"/>
              <a:ext cx="1284945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2" name="Rectangle 211"/>
            <p:cNvSpPr/>
            <p:nvPr/>
          </p:nvSpPr>
          <p:spPr>
            <a:xfrm rot="11601822">
              <a:off x="2387973" y="5127757"/>
              <a:ext cx="1771787" cy="4243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17772" name="TextBox 215"/>
          <p:cNvSpPr txBox="1">
            <a:spLocks noChangeArrowheads="1"/>
          </p:cNvSpPr>
          <p:nvPr/>
        </p:nvSpPr>
        <p:spPr bwMode="auto">
          <a:xfrm>
            <a:off x="5448300" y="3341688"/>
            <a:ext cx="2889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/>
              <a:t>1</a:t>
            </a:r>
          </a:p>
        </p:txBody>
      </p:sp>
      <p:sp>
        <p:nvSpPr>
          <p:cNvPr id="117773" name="TextBox 216"/>
          <p:cNvSpPr txBox="1">
            <a:spLocks noChangeArrowheads="1"/>
          </p:cNvSpPr>
          <p:nvPr/>
        </p:nvSpPr>
        <p:spPr bwMode="auto">
          <a:xfrm>
            <a:off x="5207000" y="3349625"/>
            <a:ext cx="288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/>
              <a:t>2</a:t>
            </a:r>
          </a:p>
        </p:txBody>
      </p:sp>
      <p:cxnSp>
        <p:nvCxnSpPr>
          <p:cNvPr id="117774" name="Straight Connector 3"/>
          <p:cNvCxnSpPr>
            <a:cxnSpLocks noChangeShapeType="1"/>
          </p:cNvCxnSpPr>
          <p:nvPr/>
        </p:nvCxnSpPr>
        <p:spPr bwMode="auto">
          <a:xfrm flipV="1">
            <a:off x="5697538" y="2363788"/>
            <a:ext cx="1225550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7775" name="TextBox 234"/>
          <p:cNvSpPr txBox="1">
            <a:spLocks noChangeArrowheads="1"/>
          </p:cNvSpPr>
          <p:nvPr/>
        </p:nvSpPr>
        <p:spPr bwMode="auto">
          <a:xfrm>
            <a:off x="6861175" y="2014538"/>
            <a:ext cx="15319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/>
              <a:t>two packets, </a:t>
            </a:r>
          </a:p>
          <a:p>
            <a:r>
              <a:rPr lang="en-US" altLang="en-US" sz="1800" i="1"/>
              <a:t>L</a:t>
            </a:r>
            <a:r>
              <a:rPr lang="en-US" altLang="en-US" sz="1800"/>
              <a:t> bits each</a:t>
            </a:r>
          </a:p>
        </p:txBody>
      </p:sp>
      <p:sp>
        <p:nvSpPr>
          <p:cNvPr id="117776" name="TextBox 235"/>
          <p:cNvSpPr txBox="1">
            <a:spLocks noChangeArrowheads="1"/>
          </p:cNvSpPr>
          <p:nvPr/>
        </p:nvSpPr>
        <p:spPr bwMode="auto">
          <a:xfrm>
            <a:off x="1550988" y="5456238"/>
            <a:ext cx="1479550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>
              <a:lnSpc>
                <a:spcPts val="1800"/>
              </a:lnSpc>
            </a:pPr>
            <a:r>
              <a:rPr lang="en-US" altLang="en-US" sz="1800"/>
              <a:t>packet</a:t>
            </a:r>
          </a:p>
          <a:p>
            <a:pPr algn="r">
              <a:lnSpc>
                <a:spcPts val="1800"/>
              </a:lnSpc>
            </a:pPr>
            <a:r>
              <a:rPr lang="en-US" altLang="en-US" sz="1800"/>
              <a:t>transmission</a:t>
            </a:r>
          </a:p>
          <a:p>
            <a:pPr algn="r">
              <a:lnSpc>
                <a:spcPts val="1800"/>
              </a:lnSpc>
            </a:pPr>
            <a:r>
              <a:rPr lang="en-US" altLang="en-US" sz="1800"/>
              <a:t>delay</a:t>
            </a:r>
          </a:p>
        </p:txBody>
      </p:sp>
      <p:sp>
        <p:nvSpPr>
          <p:cNvPr id="117777" name="TextBox 237"/>
          <p:cNvSpPr txBox="1">
            <a:spLocks noChangeArrowheads="1"/>
          </p:cNvSpPr>
          <p:nvPr/>
        </p:nvSpPr>
        <p:spPr bwMode="auto">
          <a:xfrm>
            <a:off x="3660775" y="5453063"/>
            <a:ext cx="1711325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en-US" altLang="en-US" sz="1800"/>
              <a:t>time needed to</a:t>
            </a:r>
          </a:p>
          <a:p>
            <a:pPr algn="ctr">
              <a:lnSpc>
                <a:spcPts val="1800"/>
              </a:lnSpc>
            </a:pPr>
            <a:r>
              <a:rPr lang="en-US" altLang="en-US" sz="1800"/>
              <a:t>transmit </a:t>
            </a:r>
            <a:r>
              <a:rPr lang="en-US" altLang="en-US" sz="1800" i="1"/>
              <a:t>L</a:t>
            </a:r>
            <a:r>
              <a:rPr lang="en-US" altLang="en-US" sz="1800"/>
              <a:t>-bit</a:t>
            </a:r>
          </a:p>
          <a:p>
            <a:pPr algn="ctr">
              <a:lnSpc>
                <a:spcPts val="1800"/>
              </a:lnSpc>
            </a:pPr>
            <a:r>
              <a:rPr lang="en-US" altLang="en-US" sz="1800"/>
              <a:t>packet into link</a:t>
            </a:r>
          </a:p>
        </p:txBody>
      </p:sp>
      <p:sp>
        <p:nvSpPr>
          <p:cNvPr id="117778" name="TextBox 4"/>
          <p:cNvSpPr txBox="1">
            <a:spLocks noChangeArrowheads="1"/>
          </p:cNvSpPr>
          <p:nvPr/>
        </p:nvSpPr>
        <p:spPr bwMode="auto">
          <a:xfrm>
            <a:off x="6167438" y="5400675"/>
            <a:ext cx="17414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i="1"/>
              <a:t>L</a:t>
            </a:r>
            <a:r>
              <a:rPr lang="en-US" altLang="en-US"/>
              <a:t> (bits)</a:t>
            </a:r>
          </a:p>
          <a:p>
            <a:r>
              <a:rPr lang="en-US" altLang="en-US" i="1"/>
              <a:t>R</a:t>
            </a:r>
            <a:r>
              <a:rPr lang="en-US" altLang="en-US"/>
              <a:t> (bits/sec)</a:t>
            </a:r>
          </a:p>
        </p:txBody>
      </p:sp>
      <p:cxnSp>
        <p:nvCxnSpPr>
          <p:cNvPr id="117779" name="Straight Connector 9"/>
          <p:cNvCxnSpPr>
            <a:cxnSpLocks noChangeShapeType="1"/>
          </p:cNvCxnSpPr>
          <p:nvPr/>
        </p:nvCxnSpPr>
        <p:spPr bwMode="auto">
          <a:xfrm>
            <a:off x="6254750" y="5819775"/>
            <a:ext cx="12842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7780" name="TextBox 10"/>
          <p:cNvSpPr txBox="1">
            <a:spLocks noChangeArrowheads="1"/>
          </p:cNvSpPr>
          <p:nvPr/>
        </p:nvSpPr>
        <p:spPr bwMode="auto">
          <a:xfrm>
            <a:off x="3228975" y="5586413"/>
            <a:ext cx="365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=</a:t>
            </a:r>
          </a:p>
        </p:txBody>
      </p:sp>
      <p:sp>
        <p:nvSpPr>
          <p:cNvPr id="117781" name="TextBox 245"/>
          <p:cNvSpPr txBox="1">
            <a:spLocks noChangeArrowheads="1"/>
          </p:cNvSpPr>
          <p:nvPr/>
        </p:nvSpPr>
        <p:spPr bwMode="auto">
          <a:xfrm>
            <a:off x="5570538" y="5602288"/>
            <a:ext cx="365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=</a:t>
            </a:r>
          </a:p>
        </p:txBody>
      </p:sp>
      <p:sp>
        <p:nvSpPr>
          <p:cNvPr id="117782" name="Rectangle 11"/>
          <p:cNvSpPr>
            <a:spLocks noChangeArrowheads="1"/>
          </p:cNvSpPr>
          <p:nvPr/>
        </p:nvSpPr>
        <p:spPr bwMode="auto">
          <a:xfrm>
            <a:off x="1109663" y="5322888"/>
            <a:ext cx="7275512" cy="1001712"/>
          </a:xfrm>
          <a:prstGeom prst="rect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5518592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41300" y="280988"/>
            <a:ext cx="8193088" cy="833437"/>
          </a:xfrm>
        </p:spPr>
        <p:txBody>
          <a:bodyPr/>
          <a:lstStyle/>
          <a:p>
            <a:pPr eaLnBrk="1" hangingPunct="1"/>
            <a:r>
              <a:rPr lang="en-US" altLang="en-US" sz="4000">
                <a:latin typeface="Gill Sans MT" charset="0"/>
                <a:ea typeface="ＭＳ Ｐゴシック" charset="-128"/>
              </a:rPr>
              <a:t>Store-and-forward: transmission delay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9438" y="3486150"/>
            <a:ext cx="4143375" cy="3262313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en-US" sz="2400">
                <a:latin typeface="Gill Sans MT" charset="0"/>
                <a:ea typeface="ＭＳ Ｐゴシック" charset="-128"/>
              </a:rPr>
              <a:t>takes </a:t>
            </a:r>
            <a:r>
              <a:rPr lang="en-US" altLang="en-US" sz="2400" i="1">
                <a:latin typeface="Gill Sans MT" charset="0"/>
                <a:ea typeface="ＭＳ Ｐゴシック" charset="-128"/>
              </a:rPr>
              <a:t>L</a:t>
            </a:r>
            <a:r>
              <a:rPr lang="en-US" altLang="en-US" sz="2400">
                <a:latin typeface="Gill Sans MT" charset="0"/>
                <a:ea typeface="ＭＳ Ｐゴシック" charset="-128"/>
              </a:rPr>
              <a:t>/</a:t>
            </a:r>
            <a:r>
              <a:rPr lang="en-US" altLang="en-US" sz="2400" i="1">
                <a:latin typeface="Gill Sans MT" charset="0"/>
                <a:ea typeface="ＭＳ Ｐゴシック" charset="-128"/>
              </a:rPr>
              <a:t>R</a:t>
            </a:r>
            <a:r>
              <a:rPr lang="en-US" altLang="en-US" sz="2400">
                <a:latin typeface="Gill Sans MT" charset="0"/>
                <a:ea typeface="ＭＳ Ｐゴシック" charset="-128"/>
              </a:rPr>
              <a:t> seconds to transmit (push out) </a:t>
            </a:r>
            <a:r>
              <a:rPr lang="en-US" altLang="en-US" sz="2400" i="1">
                <a:latin typeface="Gill Sans MT" charset="0"/>
                <a:ea typeface="ＭＳ Ｐゴシック" charset="-128"/>
              </a:rPr>
              <a:t>L</a:t>
            </a:r>
            <a:r>
              <a:rPr lang="en-US" altLang="en-US" sz="2400">
                <a:latin typeface="Gill Sans MT" charset="0"/>
                <a:ea typeface="ＭＳ Ｐゴシック" charset="-128"/>
              </a:rPr>
              <a:t>-bit packet into link at </a:t>
            </a:r>
            <a:r>
              <a:rPr lang="en-US" altLang="en-US" sz="2400" i="1">
                <a:latin typeface="Gill Sans MT" charset="0"/>
                <a:ea typeface="ＭＳ Ｐゴシック" charset="-128"/>
              </a:rPr>
              <a:t>R</a:t>
            </a:r>
            <a:r>
              <a:rPr lang="en-US" altLang="en-US" sz="2400">
                <a:latin typeface="Gill Sans MT" charset="0"/>
                <a:ea typeface="ＭＳ Ｐゴシック" charset="-128"/>
              </a:rPr>
              <a:t> bps</a:t>
            </a:r>
          </a:p>
          <a:p>
            <a:pPr eaLnBrk="1" hangingPunct="1">
              <a:buSzPct val="75000"/>
            </a:pPr>
            <a:r>
              <a:rPr lang="en-US" altLang="en-US" sz="2400" i="1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store and forward:</a:t>
            </a:r>
            <a:r>
              <a:rPr lang="en-US" altLang="en-US" sz="2400" i="1">
                <a:solidFill>
                  <a:srgbClr val="FF0000"/>
                </a:solidFill>
                <a:latin typeface="Gill Sans MT" charset="0"/>
                <a:ea typeface="ＭＳ Ｐゴシック" charset="-128"/>
              </a:rPr>
              <a:t> </a:t>
            </a:r>
            <a:r>
              <a:rPr lang="en-US" altLang="en-US" sz="2400">
                <a:latin typeface="Gill Sans MT" charset="0"/>
                <a:ea typeface="ＭＳ Ｐゴシック" charset="-128"/>
              </a:rPr>
              <a:t>entire packet must  arrive at router before it can be transmitted on next link</a:t>
            </a:r>
          </a:p>
        </p:txBody>
      </p:sp>
      <p:sp>
        <p:nvSpPr>
          <p:cNvPr id="11981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456238" y="3602038"/>
            <a:ext cx="3514725" cy="22320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2400" i="1">
                <a:solidFill>
                  <a:srgbClr val="000099"/>
                </a:solidFill>
                <a:latin typeface="Gill Sans MT" charset="0"/>
                <a:ea typeface="ＭＳ Ｐゴシック" charset="-128"/>
              </a:rPr>
              <a:t>one-hop numerical example:</a:t>
            </a:r>
          </a:p>
          <a:p>
            <a:pPr eaLnBrk="1" hangingPunct="1">
              <a:lnSpc>
                <a:spcPct val="90000"/>
              </a:lnSpc>
              <a:buSzTx/>
              <a:buFont typeface="Wingdings" charset="2"/>
              <a:buChar char="§"/>
            </a:pPr>
            <a:r>
              <a:rPr lang="en-US" altLang="en-US" sz="2400" i="1">
                <a:latin typeface="Gill Sans MT" charset="0"/>
                <a:ea typeface="ＭＳ Ｐゴシック" charset="-128"/>
              </a:rPr>
              <a:t>L</a:t>
            </a:r>
            <a:r>
              <a:rPr lang="en-US" altLang="en-US" sz="2400">
                <a:latin typeface="Gill Sans MT" charset="0"/>
                <a:ea typeface="ＭＳ Ｐゴシック" charset="-128"/>
              </a:rPr>
              <a:t> = 7.5 Mbits</a:t>
            </a:r>
          </a:p>
          <a:p>
            <a:pPr eaLnBrk="1" hangingPunct="1">
              <a:lnSpc>
                <a:spcPct val="90000"/>
              </a:lnSpc>
              <a:buSzTx/>
              <a:buFont typeface="Wingdings" charset="2"/>
              <a:buChar char="§"/>
            </a:pPr>
            <a:r>
              <a:rPr lang="en-US" altLang="en-US" sz="2400" i="1">
                <a:latin typeface="Gill Sans MT" charset="0"/>
                <a:ea typeface="ＭＳ Ｐゴシック" charset="-128"/>
              </a:rPr>
              <a:t>R</a:t>
            </a:r>
            <a:r>
              <a:rPr lang="en-US" altLang="en-US" sz="2400">
                <a:latin typeface="Gill Sans MT" charset="0"/>
                <a:ea typeface="ＭＳ Ｐゴシック" charset="-128"/>
              </a:rPr>
              <a:t> = 1.5 Mbps</a:t>
            </a:r>
          </a:p>
          <a:p>
            <a:pPr eaLnBrk="1" hangingPunct="1">
              <a:lnSpc>
                <a:spcPct val="90000"/>
              </a:lnSpc>
              <a:buSzTx/>
              <a:buFont typeface="Wingdings" charset="2"/>
              <a:buChar char="§"/>
            </a:pPr>
            <a:r>
              <a:rPr lang="en-US" altLang="en-US" sz="2400">
                <a:latin typeface="Gill Sans MT" charset="0"/>
                <a:ea typeface="ＭＳ Ｐゴシック" charset="-128"/>
              </a:rPr>
              <a:t>one-hop transmission delay = 5 sec</a:t>
            </a:r>
          </a:p>
        </p:txBody>
      </p:sp>
      <p:sp>
        <p:nvSpPr>
          <p:cNvPr id="119813" name="AutoShape 42"/>
          <p:cNvSpPr>
            <a:spLocks/>
          </p:cNvSpPr>
          <p:nvPr/>
        </p:nvSpPr>
        <p:spPr bwMode="auto">
          <a:xfrm>
            <a:off x="4975225" y="5695950"/>
            <a:ext cx="152400" cy="728663"/>
          </a:xfrm>
          <a:prstGeom prst="rightBrace">
            <a:avLst>
              <a:gd name="adj1" fmla="val 5011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19814" name="Text Box 43"/>
          <p:cNvSpPr txBox="1">
            <a:spLocks noChangeArrowheads="1"/>
          </p:cNvSpPr>
          <p:nvPr/>
        </p:nvSpPr>
        <p:spPr bwMode="auto">
          <a:xfrm>
            <a:off x="5121275" y="5999163"/>
            <a:ext cx="2797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Gill Sans MT" charset="0"/>
              </a:rPr>
              <a:t>more on delay shortly …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82650" y="2679700"/>
            <a:ext cx="65881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source</a:t>
            </a:r>
          </a:p>
        </p:txBody>
      </p:sp>
      <p:grpSp>
        <p:nvGrpSpPr>
          <p:cNvPr id="119816" name="Group 41"/>
          <p:cNvGrpSpPr>
            <a:grpSpLocks/>
          </p:cNvGrpSpPr>
          <p:nvPr/>
        </p:nvGrpSpPr>
        <p:grpSpPr bwMode="auto">
          <a:xfrm>
            <a:off x="1630363" y="2768600"/>
            <a:ext cx="1057275" cy="420688"/>
            <a:chOff x="1816230" y="6118900"/>
            <a:chExt cx="1843339" cy="739100"/>
          </a:xfrm>
        </p:grpSpPr>
        <p:pic>
          <p:nvPicPr>
            <p:cNvPr id="119877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4002"/>
              <a:ext cx="1843339" cy="71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Rectangle 100"/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cxnSp>
        <p:nvCxnSpPr>
          <p:cNvPr id="119817" name="Straight Connector 42"/>
          <p:cNvCxnSpPr>
            <a:cxnSpLocks noChangeShapeType="1"/>
          </p:cNvCxnSpPr>
          <p:nvPr/>
        </p:nvCxnSpPr>
        <p:spPr bwMode="auto">
          <a:xfrm flipV="1">
            <a:off x="2576513" y="2874963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9818" name="Group 43"/>
          <p:cNvGrpSpPr>
            <a:grpSpLocks/>
          </p:cNvGrpSpPr>
          <p:nvPr/>
        </p:nvGrpSpPr>
        <p:grpSpPr bwMode="auto">
          <a:xfrm>
            <a:off x="3922713" y="2687638"/>
            <a:ext cx="1058862" cy="384175"/>
            <a:chOff x="5142253" y="5649029"/>
            <a:chExt cx="1304545" cy="695633"/>
          </a:xfrm>
        </p:grpSpPr>
        <p:grpSp>
          <p:nvGrpSpPr>
            <p:cNvPr id="119870" name="Group 92"/>
            <p:cNvGrpSpPr>
              <a:grpSpLocks/>
            </p:cNvGrpSpPr>
            <p:nvPr/>
          </p:nvGrpSpPr>
          <p:grpSpPr bwMode="auto"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119873" name="Picture 9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9874" name="Rectangle 96"/>
              <p:cNvSpPr>
                <a:spLocks noChangeArrowheads="1"/>
              </p:cNvSpPr>
              <p:nvPr/>
            </p:nvSpPr>
            <p:spPr bwMode="auto"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charset="0"/>
                </a:endParaRPr>
              </a:p>
            </p:txBody>
          </p:sp>
          <p:sp>
            <p:nvSpPr>
              <p:cNvPr id="119875" name="Rectangle 97"/>
              <p:cNvSpPr>
                <a:spLocks noChangeArrowheads="1"/>
              </p:cNvSpPr>
              <p:nvPr/>
            </p:nvSpPr>
            <p:spPr bwMode="auto"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charset="0"/>
                </a:endParaRPr>
              </a:p>
            </p:txBody>
          </p:sp>
          <p:sp>
            <p:nvSpPr>
              <p:cNvPr id="119876" name="Oval 98"/>
              <p:cNvSpPr>
                <a:spLocks noChangeArrowheads="1"/>
              </p:cNvSpPr>
              <p:nvPr/>
            </p:nvSpPr>
            <p:spPr bwMode="auto"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charset="0"/>
                </a:endParaRPr>
              </a:p>
            </p:txBody>
          </p:sp>
        </p:grpSp>
        <p:sp>
          <p:nvSpPr>
            <p:cNvPr id="119871" name="Rectangle 93"/>
            <p:cNvSpPr>
              <a:spLocks noChangeArrowheads="1"/>
            </p:cNvSpPr>
            <p:nvPr/>
          </p:nvSpPr>
          <p:spPr bwMode="auto"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119872" name="Rectangle 94"/>
            <p:cNvSpPr>
              <a:spLocks noChangeArrowheads="1"/>
            </p:cNvSpPr>
            <p:nvPr/>
          </p:nvSpPr>
          <p:spPr bwMode="auto"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grpSp>
        <p:nvGrpSpPr>
          <p:cNvPr id="119819" name="Group 44"/>
          <p:cNvGrpSpPr>
            <a:grpSpLocks/>
          </p:cNvGrpSpPr>
          <p:nvPr/>
        </p:nvGrpSpPr>
        <p:grpSpPr bwMode="auto">
          <a:xfrm>
            <a:off x="3876675" y="1608138"/>
            <a:ext cx="1092200" cy="303212"/>
            <a:chOff x="5128542" y="4838701"/>
            <a:chExt cx="1300833" cy="530211"/>
          </a:xfrm>
        </p:grpSpPr>
        <p:pic>
          <p:nvPicPr>
            <p:cNvPr id="119867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8542" y="4838701"/>
              <a:ext cx="1300833" cy="491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868" name="Rectangle 90"/>
            <p:cNvSpPr>
              <a:spLocks noChangeArrowheads="1"/>
            </p:cNvSpPr>
            <p:nvPr/>
          </p:nvSpPr>
          <p:spPr bwMode="auto"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119869" name="Rectangle 91"/>
            <p:cNvSpPr>
              <a:spLocks noChangeArrowheads="1"/>
            </p:cNvSpPr>
            <p:nvPr/>
          </p:nvSpPr>
          <p:spPr bwMode="auto"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grpSp>
        <p:nvGrpSpPr>
          <p:cNvPr id="119820" name="Group 45"/>
          <p:cNvGrpSpPr>
            <a:grpSpLocks/>
          </p:cNvGrpSpPr>
          <p:nvPr/>
        </p:nvGrpSpPr>
        <p:grpSpPr bwMode="auto">
          <a:xfrm>
            <a:off x="1735138" y="1196975"/>
            <a:ext cx="1150937" cy="730250"/>
            <a:chOff x="2387973" y="4309243"/>
            <a:chExt cx="1771787" cy="1282262"/>
          </a:xfrm>
        </p:grpSpPr>
        <p:pic>
          <p:nvPicPr>
            <p:cNvPr id="119863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481" y="4309243"/>
              <a:ext cx="1285463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Rectangle 88"/>
            <p:cNvSpPr/>
            <p:nvPr/>
          </p:nvSpPr>
          <p:spPr>
            <a:xfrm rot="11601822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935288" y="2908300"/>
            <a:ext cx="566737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bps</a:t>
            </a:r>
          </a:p>
        </p:txBody>
      </p:sp>
      <p:cxnSp>
        <p:nvCxnSpPr>
          <p:cNvPr id="119822" name="Straight Connector 47"/>
          <p:cNvCxnSpPr>
            <a:cxnSpLocks noChangeShapeType="1"/>
          </p:cNvCxnSpPr>
          <p:nvPr/>
        </p:nvCxnSpPr>
        <p:spPr bwMode="auto">
          <a:xfrm flipV="1">
            <a:off x="4967288" y="2879725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9823" name="Group 100"/>
          <p:cNvGrpSpPr>
            <a:grpSpLocks/>
          </p:cNvGrpSpPr>
          <p:nvPr/>
        </p:nvGrpSpPr>
        <p:grpSpPr bwMode="auto">
          <a:xfrm>
            <a:off x="5945188" y="2071688"/>
            <a:ext cx="1477962" cy="1284287"/>
            <a:chOff x="-44" y="1473"/>
            <a:chExt cx="981" cy="1105"/>
          </a:xfrm>
        </p:grpSpPr>
        <p:pic>
          <p:nvPicPr>
            <p:cNvPr id="119861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Freeform 102"/>
            <p:cNvSpPr>
              <a:spLocks/>
            </p:cNvSpPr>
            <p:nvPr/>
          </p:nvSpPr>
          <p:spPr bwMode="auto">
            <a:xfrm flipH="1">
              <a:off x="374" y="1580"/>
              <a:ext cx="474" cy="505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ysClr val="window" lastClr="FFFFFF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7427913" y="2778125"/>
            <a:ext cx="1012825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destination</a:t>
            </a:r>
          </a:p>
        </p:txBody>
      </p:sp>
      <p:sp>
        <p:nvSpPr>
          <p:cNvPr id="119825" name="TextBox 52"/>
          <p:cNvSpPr txBox="1">
            <a:spLocks noChangeArrowheads="1"/>
          </p:cNvSpPr>
          <p:nvPr/>
        </p:nvSpPr>
        <p:spPr bwMode="auto">
          <a:xfrm>
            <a:off x="2395538" y="2574925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Calibri" charset="0"/>
              </a:rPr>
              <a:t>1</a:t>
            </a:r>
          </a:p>
        </p:txBody>
      </p:sp>
      <p:sp>
        <p:nvSpPr>
          <p:cNvPr id="119826" name="TextBox 53"/>
          <p:cNvSpPr txBox="1">
            <a:spLocks noChangeArrowheads="1"/>
          </p:cNvSpPr>
          <p:nvPr/>
        </p:nvSpPr>
        <p:spPr bwMode="auto">
          <a:xfrm>
            <a:off x="2198688" y="2581275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Calibri" charset="0"/>
              </a:rPr>
              <a:t>2</a:t>
            </a:r>
          </a:p>
        </p:txBody>
      </p:sp>
      <p:sp>
        <p:nvSpPr>
          <p:cNvPr id="119827" name="TextBox 54"/>
          <p:cNvSpPr txBox="1">
            <a:spLocks noChangeArrowheads="1"/>
          </p:cNvSpPr>
          <p:nvPr/>
        </p:nvSpPr>
        <p:spPr bwMode="auto">
          <a:xfrm>
            <a:off x="2011363" y="2578100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Calibri" charset="0"/>
              </a:rPr>
              <a:t>3</a:t>
            </a:r>
          </a:p>
        </p:txBody>
      </p:sp>
      <p:grpSp>
        <p:nvGrpSpPr>
          <p:cNvPr id="119828" name="Group 55"/>
          <p:cNvGrpSpPr>
            <a:grpSpLocks/>
          </p:cNvGrpSpPr>
          <p:nvPr/>
        </p:nvGrpSpPr>
        <p:grpSpPr bwMode="auto">
          <a:xfrm>
            <a:off x="1744663" y="1873250"/>
            <a:ext cx="2935287" cy="841375"/>
            <a:chOff x="593766" y="5264055"/>
            <a:chExt cx="3597129" cy="1011695"/>
          </a:xfrm>
        </p:grpSpPr>
        <p:grpSp>
          <p:nvGrpSpPr>
            <p:cNvPr id="119832" name="Group 56"/>
            <p:cNvGrpSpPr>
              <a:grpSpLocks/>
            </p:cNvGrpSpPr>
            <p:nvPr/>
          </p:nvGrpSpPr>
          <p:grpSpPr bwMode="auto">
            <a:xfrm>
              <a:off x="3527077" y="5264055"/>
              <a:ext cx="617671" cy="927313"/>
              <a:chOff x="2105936" y="5387204"/>
              <a:chExt cx="617671" cy="927313"/>
            </a:xfrm>
          </p:grpSpPr>
          <p:sp>
            <p:nvSpPr>
              <p:cNvPr id="119853" name="Rectangle 77"/>
              <p:cNvSpPr>
                <a:spLocks noChangeArrowheads="1"/>
              </p:cNvSpPr>
              <p:nvPr/>
            </p:nvSpPr>
            <p:spPr bwMode="auto"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charset="0"/>
                </a:endParaRPr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119857" name="Straight Connector 81"/>
              <p:cNvCxnSpPr>
                <a:cxnSpLocks noChangeShapeType="1"/>
                <a:stCxn id="81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858" name="Straight Connector 82"/>
              <p:cNvCxnSpPr>
                <a:cxnSpLocks noChangeShapeType="1"/>
                <a:endCxn id="81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859" name="Straight Connector 83"/>
              <p:cNvCxnSpPr>
                <a:cxnSpLocks noChangeShapeType="1"/>
                <a:endCxn id="81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860" name="Straight Connector 84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19833" name="Group 57"/>
            <p:cNvGrpSpPr>
              <a:grpSpLocks/>
            </p:cNvGrpSpPr>
            <p:nvPr/>
          </p:nvGrpSpPr>
          <p:grpSpPr bwMode="auto">
            <a:xfrm>
              <a:off x="1326802" y="5273580"/>
              <a:ext cx="617671" cy="927313"/>
              <a:chOff x="2105936" y="5387204"/>
              <a:chExt cx="617671" cy="927313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119847" name="Rectangle 71"/>
              <p:cNvSpPr>
                <a:spLocks noChangeArrowheads="1"/>
              </p:cNvSpPr>
              <p:nvPr/>
            </p:nvSpPr>
            <p:spPr bwMode="auto"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charset="0"/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119849" name="Straight Connector 73"/>
              <p:cNvCxnSpPr>
                <a:cxnSpLocks noChangeShapeType="1"/>
                <a:stCxn id="73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850" name="Straight Connector 74"/>
              <p:cNvCxnSpPr>
                <a:cxnSpLocks noChangeShapeType="1"/>
                <a:endCxn id="73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851" name="Straight Connector 75"/>
              <p:cNvCxnSpPr>
                <a:cxnSpLocks noChangeShapeType="1"/>
                <a:endCxn id="73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852" name="Straight Connector 76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19834" name="Group 58"/>
            <p:cNvGrpSpPr>
              <a:grpSpLocks/>
            </p:cNvGrpSpPr>
            <p:nvPr/>
          </p:nvGrpSpPr>
          <p:grpSpPr bwMode="auto">
            <a:xfrm>
              <a:off x="971797" y="5294415"/>
              <a:ext cx="605641" cy="915203"/>
              <a:chOff x="335231" y="4405745"/>
              <a:chExt cx="1252537" cy="2138362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119844" name="Rectangle 68"/>
              <p:cNvSpPr>
                <a:spLocks noChangeArrowheads="1"/>
              </p:cNvSpPr>
              <p:nvPr/>
            </p:nvSpPr>
            <p:spPr bwMode="auto"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charset="0"/>
                </a:endParaRPr>
              </a:p>
            </p:txBody>
          </p:sp>
        </p:grpSp>
        <p:sp>
          <p:nvSpPr>
            <p:cNvPr id="119835" name="Rectangle 59"/>
            <p:cNvSpPr>
              <a:spLocks noChangeArrowheads="1"/>
            </p:cNvSpPr>
            <p:nvPr/>
          </p:nvSpPr>
          <p:spPr bwMode="auto"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119836" name="Right Arrow 60"/>
            <p:cNvSpPr>
              <a:spLocks noChangeArrowheads="1"/>
            </p:cNvSpPr>
            <p:nvPr/>
          </p:nvSpPr>
          <p:spPr bwMode="auto"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charset="0"/>
              </a:endParaRPr>
            </a:p>
          </p:txBody>
        </p:sp>
        <p:grpSp>
          <p:nvGrpSpPr>
            <p:cNvPr id="119837" name="Group 61"/>
            <p:cNvGrpSpPr>
              <a:grpSpLocks/>
            </p:cNvGrpSpPr>
            <p:nvPr/>
          </p:nvGrpSpPr>
          <p:grpSpPr bwMode="auto">
            <a:xfrm>
              <a:off x="593766" y="5284519"/>
              <a:ext cx="605641" cy="915203"/>
              <a:chOff x="335231" y="4405745"/>
              <a:chExt cx="1252537" cy="2138362"/>
            </a:xfrm>
          </p:grpSpPr>
          <p:sp>
            <p:nvSpPr>
              <p:cNvPr id="64" name="Freeform 63"/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119841" name="Rectangle 65"/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charset="0"/>
                </a:endParaRPr>
              </a:p>
            </p:txBody>
          </p:sp>
        </p:grpSp>
        <p:sp>
          <p:nvSpPr>
            <p:cNvPr id="119838" name="Right Arrow 62"/>
            <p:cNvSpPr>
              <a:spLocks noChangeArrowheads="1"/>
            </p:cNvSpPr>
            <p:nvPr/>
          </p:nvSpPr>
          <p:spPr bwMode="auto"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541338" y="1903413"/>
            <a:ext cx="1181100" cy="533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L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bits</a:t>
            </a:r>
          </a:p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per packet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334000" y="2898775"/>
            <a:ext cx="566738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bps</a:t>
            </a:r>
          </a:p>
        </p:txBody>
      </p:sp>
      <p:sp>
        <p:nvSpPr>
          <p:cNvPr id="119831" name="Rectangle 3"/>
          <p:cNvSpPr txBox="1">
            <a:spLocks noChangeArrowheads="1"/>
          </p:cNvSpPr>
          <p:nvPr/>
        </p:nvSpPr>
        <p:spPr bwMode="auto">
          <a:xfrm>
            <a:off x="582613" y="5711825"/>
            <a:ext cx="4602162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2"/>
              <a:buChar char="v"/>
            </a:pPr>
            <a:r>
              <a:rPr lang="en-US" altLang="en-US">
                <a:latin typeface="Gill Sans MT" charset="0"/>
              </a:rPr>
              <a:t>end-end delay = 2</a:t>
            </a:r>
            <a:r>
              <a:rPr lang="en-US" altLang="en-US" i="1">
                <a:latin typeface="Gill Sans MT" charset="0"/>
              </a:rPr>
              <a:t>L</a:t>
            </a:r>
            <a:r>
              <a:rPr lang="en-US" altLang="en-US">
                <a:latin typeface="Gill Sans MT" charset="0"/>
              </a:rPr>
              <a:t>/</a:t>
            </a:r>
            <a:r>
              <a:rPr lang="en-US" altLang="en-US" i="1">
                <a:latin typeface="Gill Sans MT" charset="0"/>
              </a:rPr>
              <a:t>R</a:t>
            </a:r>
            <a:r>
              <a:rPr lang="en-US" altLang="en-US">
                <a:latin typeface="Gill Sans MT" charset="0"/>
              </a:rPr>
              <a:t> (assuming zero propagation delay)</a:t>
            </a:r>
          </a:p>
        </p:txBody>
      </p:sp>
    </p:spTree>
    <p:extLst>
      <p:ext uri="{BB962C8B-B14F-4D97-AF65-F5344CB8AC3E}">
        <p14:creationId xmlns:p14="http://schemas.microsoft.com/office/powerpoint/2010/main" val="3575207083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Gill Sans MT" charset="0"/>
                <a:ea typeface="ＭＳ Ｐゴシック" charset="-128"/>
              </a:rPr>
              <a:t>Follow-up questions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Gill Sans MT" charset="0"/>
                <a:ea typeface="ＭＳ Ｐゴシック" charset="-128"/>
              </a:rPr>
              <a:t>What if we have N hops?</a:t>
            </a:r>
          </a:p>
          <a:p>
            <a:endParaRPr lang="en-US" altLang="en-US" dirty="0">
              <a:latin typeface="Gill Sans MT" charset="0"/>
              <a:ea typeface="ＭＳ Ｐゴシック" charset="-128"/>
            </a:endParaRPr>
          </a:p>
          <a:p>
            <a:endParaRPr lang="en-US" altLang="en-US" dirty="0">
              <a:latin typeface="Gill Sans MT" charset="0"/>
              <a:ea typeface="ＭＳ Ｐゴシック" charset="-128"/>
            </a:endParaRPr>
          </a:p>
          <a:p>
            <a:r>
              <a:rPr lang="en-US" altLang="en-US" dirty="0">
                <a:latin typeface="Gill Sans MT" charset="0"/>
                <a:ea typeface="ＭＳ Ｐゴシック" charset="-128"/>
              </a:rPr>
              <a:t>What if we have P packets?</a:t>
            </a:r>
          </a:p>
          <a:p>
            <a:pPr lvl="1"/>
            <a:r>
              <a:rPr lang="en-US" altLang="en-US" dirty="0">
                <a:latin typeface="Gill Sans MT" charset="0"/>
              </a:rPr>
              <a:t>Back-to-back</a:t>
            </a:r>
          </a:p>
        </p:txBody>
      </p:sp>
    </p:spTree>
    <p:extLst>
      <p:ext uri="{BB962C8B-B14F-4D97-AF65-F5344CB8AC3E}">
        <p14:creationId xmlns:p14="http://schemas.microsoft.com/office/powerpoint/2010/main" val="11545337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27"/>
          <p:cNvSpPr>
            <a:spLocks/>
          </p:cNvSpPr>
          <p:nvPr/>
        </p:nvSpPr>
        <p:spPr bwMode="auto">
          <a:xfrm>
            <a:off x="580231" y="1708150"/>
            <a:ext cx="8081169" cy="4692650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chemeClr val="bg1"/>
                </a:solidFill>
                <a:latin typeface="Arial" charset="0"/>
              </a:rPr>
              <a:t>Internet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What is the Internet?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" y="1708150"/>
            <a:ext cx="9144000" cy="4695444"/>
          </a:xfrm>
          <a:prstGeom prst="rect">
            <a:avLst/>
          </a:prstGeom>
        </p:spPr>
      </p:pic>
      <p:sp>
        <p:nvSpPr>
          <p:cNvPr id="5" name="Freeform 427"/>
          <p:cNvSpPr>
            <a:spLocks/>
          </p:cNvSpPr>
          <p:nvPr/>
        </p:nvSpPr>
        <p:spPr bwMode="auto">
          <a:xfrm>
            <a:off x="732631" y="1860550"/>
            <a:ext cx="2442369" cy="1619250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6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" name="Freeform 427"/>
          <p:cNvSpPr>
            <a:spLocks/>
          </p:cNvSpPr>
          <p:nvPr/>
        </p:nvSpPr>
        <p:spPr bwMode="auto">
          <a:xfrm>
            <a:off x="1895278" y="4220972"/>
            <a:ext cx="1727200" cy="1193800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6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" name="Freeform 427"/>
          <p:cNvSpPr>
            <a:spLocks/>
          </p:cNvSpPr>
          <p:nvPr/>
        </p:nvSpPr>
        <p:spPr bwMode="auto">
          <a:xfrm>
            <a:off x="6219031" y="1807337"/>
            <a:ext cx="2442369" cy="1619250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6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" name="Freeform 427"/>
          <p:cNvSpPr>
            <a:spLocks/>
          </p:cNvSpPr>
          <p:nvPr/>
        </p:nvSpPr>
        <p:spPr bwMode="auto">
          <a:xfrm>
            <a:off x="6731498" y="4128516"/>
            <a:ext cx="1587298" cy="121462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6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" name="Freeform 427"/>
          <p:cNvSpPr>
            <a:spLocks/>
          </p:cNvSpPr>
          <p:nvPr/>
        </p:nvSpPr>
        <p:spPr bwMode="auto">
          <a:xfrm>
            <a:off x="4001493" y="3456178"/>
            <a:ext cx="1808161" cy="1196594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6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" name="Freeform 427"/>
          <p:cNvSpPr>
            <a:spLocks/>
          </p:cNvSpPr>
          <p:nvPr/>
        </p:nvSpPr>
        <p:spPr bwMode="auto">
          <a:xfrm>
            <a:off x="6359177" y="1560831"/>
            <a:ext cx="2442369" cy="1619250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6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" name="Freeform 427"/>
          <p:cNvSpPr>
            <a:spLocks/>
          </p:cNvSpPr>
          <p:nvPr/>
        </p:nvSpPr>
        <p:spPr bwMode="auto">
          <a:xfrm>
            <a:off x="4111924" y="1807337"/>
            <a:ext cx="1587298" cy="121462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60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 flipV="1">
            <a:off x="3175000" y="5343144"/>
            <a:ext cx="4452196" cy="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12"/>
          <p:cNvCxnSpPr/>
          <p:nvPr/>
        </p:nvCxnSpPr>
        <p:spPr bwMode="auto">
          <a:xfrm flipV="1">
            <a:off x="3398739" y="4013200"/>
            <a:ext cx="663030" cy="47561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12"/>
          <p:cNvCxnSpPr/>
          <p:nvPr/>
        </p:nvCxnSpPr>
        <p:spPr bwMode="auto">
          <a:xfrm flipV="1">
            <a:off x="3551139" y="4416361"/>
            <a:ext cx="993183" cy="22485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12"/>
          <p:cNvCxnSpPr/>
          <p:nvPr/>
        </p:nvCxnSpPr>
        <p:spPr bwMode="auto">
          <a:xfrm rot="16200000" flipH="1">
            <a:off x="1926659" y="3503533"/>
            <a:ext cx="855952" cy="80848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Curved Connector 39"/>
          <p:cNvCxnSpPr/>
          <p:nvPr/>
        </p:nvCxnSpPr>
        <p:spPr bwMode="auto">
          <a:xfrm>
            <a:off x="3175000" y="2414651"/>
            <a:ext cx="936924" cy="12700"/>
          </a:xfrm>
          <a:prstGeom prst="curvedConnector3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Curved Connector 40"/>
          <p:cNvCxnSpPr/>
          <p:nvPr/>
        </p:nvCxnSpPr>
        <p:spPr bwMode="auto">
          <a:xfrm>
            <a:off x="3175000" y="2718309"/>
            <a:ext cx="1445815" cy="79323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Curved Connector 47"/>
          <p:cNvCxnSpPr/>
          <p:nvPr/>
        </p:nvCxnSpPr>
        <p:spPr bwMode="auto">
          <a:xfrm rot="16200000" flipH="1">
            <a:off x="2598834" y="3559771"/>
            <a:ext cx="1119793" cy="29170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Curved Connector 50"/>
          <p:cNvCxnSpPr/>
          <p:nvPr/>
        </p:nvCxnSpPr>
        <p:spPr bwMode="auto">
          <a:xfrm rot="16200000" flipH="1">
            <a:off x="7193005" y="3758728"/>
            <a:ext cx="766333" cy="10204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Curved Connector 53"/>
          <p:cNvCxnSpPr/>
          <p:nvPr/>
        </p:nvCxnSpPr>
        <p:spPr bwMode="auto">
          <a:xfrm rot="5400000">
            <a:off x="7683316" y="3362298"/>
            <a:ext cx="1618048" cy="49007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12"/>
          <p:cNvCxnSpPr/>
          <p:nvPr/>
        </p:nvCxnSpPr>
        <p:spPr bwMode="auto">
          <a:xfrm>
            <a:off x="5809654" y="4218178"/>
            <a:ext cx="1098279" cy="70993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12"/>
          <p:cNvCxnSpPr/>
          <p:nvPr/>
        </p:nvCxnSpPr>
        <p:spPr bwMode="auto">
          <a:xfrm rot="16200000" flipH="1">
            <a:off x="6333525" y="3239344"/>
            <a:ext cx="1317155" cy="7352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Connector 12"/>
          <p:cNvCxnSpPr/>
          <p:nvPr/>
        </p:nvCxnSpPr>
        <p:spPr bwMode="auto">
          <a:xfrm>
            <a:off x="5179665" y="1844759"/>
            <a:ext cx="1179128" cy="11383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9" name="Freeform 78"/>
          <p:cNvSpPr/>
          <p:nvPr/>
        </p:nvSpPr>
        <p:spPr bwMode="auto">
          <a:xfrm flipV="1">
            <a:off x="1016000" y="1408430"/>
            <a:ext cx="6787502" cy="600455"/>
          </a:xfrm>
          <a:custGeom>
            <a:avLst/>
            <a:gdLst>
              <a:gd name="connsiteX0" fmla="*/ 0 w 6967011"/>
              <a:gd name="connsiteY0" fmla="*/ 0 h 3352800"/>
              <a:gd name="connsiteX1" fmla="*/ 50800 w 6967011"/>
              <a:gd name="connsiteY1" fmla="*/ 406400 h 3352800"/>
              <a:gd name="connsiteX2" fmla="*/ 101600 w 6967011"/>
              <a:gd name="connsiteY2" fmla="*/ 965200 h 3352800"/>
              <a:gd name="connsiteX3" fmla="*/ 203200 w 6967011"/>
              <a:gd name="connsiteY3" fmla="*/ 1651000 h 3352800"/>
              <a:gd name="connsiteX4" fmla="*/ 330200 w 6967011"/>
              <a:gd name="connsiteY4" fmla="*/ 2082800 h 3352800"/>
              <a:gd name="connsiteX5" fmla="*/ 406400 w 6967011"/>
              <a:gd name="connsiteY5" fmla="*/ 2387600 h 3352800"/>
              <a:gd name="connsiteX6" fmla="*/ 431800 w 6967011"/>
              <a:gd name="connsiteY6" fmla="*/ 2489200 h 3352800"/>
              <a:gd name="connsiteX7" fmla="*/ 457200 w 6967011"/>
              <a:gd name="connsiteY7" fmla="*/ 2565400 h 3352800"/>
              <a:gd name="connsiteX8" fmla="*/ 508000 w 6967011"/>
              <a:gd name="connsiteY8" fmla="*/ 2768600 h 3352800"/>
              <a:gd name="connsiteX9" fmla="*/ 660400 w 6967011"/>
              <a:gd name="connsiteY9" fmla="*/ 2844800 h 3352800"/>
              <a:gd name="connsiteX10" fmla="*/ 914400 w 6967011"/>
              <a:gd name="connsiteY10" fmla="*/ 2997200 h 3352800"/>
              <a:gd name="connsiteX11" fmla="*/ 990600 w 6967011"/>
              <a:gd name="connsiteY11" fmla="*/ 3098800 h 3352800"/>
              <a:gd name="connsiteX12" fmla="*/ 1270000 w 6967011"/>
              <a:gd name="connsiteY12" fmla="*/ 3276600 h 3352800"/>
              <a:gd name="connsiteX13" fmla="*/ 1422400 w 6967011"/>
              <a:gd name="connsiteY13" fmla="*/ 3327400 h 3352800"/>
              <a:gd name="connsiteX14" fmla="*/ 1498600 w 6967011"/>
              <a:gd name="connsiteY14" fmla="*/ 3352800 h 3352800"/>
              <a:gd name="connsiteX15" fmla="*/ 3962400 w 6967011"/>
              <a:gd name="connsiteY15" fmla="*/ 3302000 h 3352800"/>
              <a:gd name="connsiteX16" fmla="*/ 4470400 w 6967011"/>
              <a:gd name="connsiteY16" fmla="*/ 3149600 h 3352800"/>
              <a:gd name="connsiteX17" fmla="*/ 4749800 w 6967011"/>
              <a:gd name="connsiteY17" fmla="*/ 3124200 h 3352800"/>
              <a:gd name="connsiteX18" fmla="*/ 5435600 w 6967011"/>
              <a:gd name="connsiteY18" fmla="*/ 3098800 h 3352800"/>
              <a:gd name="connsiteX19" fmla="*/ 5765800 w 6967011"/>
              <a:gd name="connsiteY19" fmla="*/ 3048000 h 3352800"/>
              <a:gd name="connsiteX20" fmla="*/ 5918200 w 6967011"/>
              <a:gd name="connsiteY20" fmla="*/ 2997200 h 3352800"/>
              <a:gd name="connsiteX21" fmla="*/ 6096000 w 6967011"/>
              <a:gd name="connsiteY21" fmla="*/ 2870200 h 3352800"/>
              <a:gd name="connsiteX22" fmla="*/ 6273800 w 6967011"/>
              <a:gd name="connsiteY22" fmla="*/ 2768600 h 3352800"/>
              <a:gd name="connsiteX23" fmla="*/ 6553200 w 6967011"/>
              <a:gd name="connsiteY23" fmla="*/ 2743200 h 3352800"/>
              <a:gd name="connsiteX24" fmla="*/ 6654800 w 6967011"/>
              <a:gd name="connsiteY24" fmla="*/ 2717800 h 3352800"/>
              <a:gd name="connsiteX25" fmla="*/ 6883400 w 6967011"/>
              <a:gd name="connsiteY25" fmla="*/ 2514600 h 3352800"/>
              <a:gd name="connsiteX26" fmla="*/ 6959600 w 6967011"/>
              <a:gd name="connsiteY26" fmla="*/ 2463800 h 3352800"/>
              <a:gd name="connsiteX27" fmla="*/ 6959600 w 6967011"/>
              <a:gd name="connsiteY27" fmla="*/ 233680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967011" h="3352800">
                <a:moveTo>
                  <a:pt x="0" y="0"/>
                </a:moveTo>
                <a:cubicBezTo>
                  <a:pt x="16933" y="135467"/>
                  <a:pt x="36508" y="270629"/>
                  <a:pt x="50800" y="406400"/>
                </a:cubicBezTo>
                <a:cubicBezTo>
                  <a:pt x="70380" y="592407"/>
                  <a:pt x="74190" y="780185"/>
                  <a:pt x="101600" y="965200"/>
                </a:cubicBezTo>
                <a:cubicBezTo>
                  <a:pt x="135467" y="1193800"/>
                  <a:pt x="137993" y="1429295"/>
                  <a:pt x="203200" y="1651000"/>
                </a:cubicBezTo>
                <a:cubicBezTo>
                  <a:pt x="245533" y="1794933"/>
                  <a:pt x="293812" y="1937250"/>
                  <a:pt x="330200" y="2082800"/>
                </a:cubicBezTo>
                <a:lnTo>
                  <a:pt x="406400" y="2387600"/>
                </a:lnTo>
                <a:cubicBezTo>
                  <a:pt x="414867" y="2421467"/>
                  <a:pt x="420761" y="2456082"/>
                  <a:pt x="431800" y="2489200"/>
                </a:cubicBezTo>
                <a:cubicBezTo>
                  <a:pt x="440267" y="2514600"/>
                  <a:pt x="450155" y="2539569"/>
                  <a:pt x="457200" y="2565400"/>
                </a:cubicBezTo>
                <a:cubicBezTo>
                  <a:pt x="475570" y="2632758"/>
                  <a:pt x="449908" y="2729872"/>
                  <a:pt x="508000" y="2768600"/>
                </a:cubicBezTo>
                <a:cubicBezTo>
                  <a:pt x="798319" y="2962146"/>
                  <a:pt x="386983" y="2697575"/>
                  <a:pt x="660400" y="2844800"/>
                </a:cubicBezTo>
                <a:cubicBezTo>
                  <a:pt x="747335" y="2891611"/>
                  <a:pt x="914400" y="2997200"/>
                  <a:pt x="914400" y="2997200"/>
                </a:cubicBezTo>
                <a:cubicBezTo>
                  <a:pt x="939800" y="3031067"/>
                  <a:pt x="959134" y="3070480"/>
                  <a:pt x="990600" y="3098800"/>
                </a:cubicBezTo>
                <a:cubicBezTo>
                  <a:pt x="1057579" y="3159082"/>
                  <a:pt x="1176887" y="3239355"/>
                  <a:pt x="1270000" y="3276600"/>
                </a:cubicBezTo>
                <a:cubicBezTo>
                  <a:pt x="1319718" y="3296487"/>
                  <a:pt x="1371600" y="3310467"/>
                  <a:pt x="1422400" y="3327400"/>
                </a:cubicBezTo>
                <a:lnTo>
                  <a:pt x="1498600" y="3352800"/>
                </a:lnTo>
                <a:lnTo>
                  <a:pt x="3962400" y="3302000"/>
                </a:lnTo>
                <a:cubicBezTo>
                  <a:pt x="4170978" y="3294129"/>
                  <a:pt x="4265876" y="3196083"/>
                  <a:pt x="4470400" y="3149600"/>
                </a:cubicBezTo>
                <a:cubicBezTo>
                  <a:pt x="4561592" y="3128875"/>
                  <a:pt x="4656412" y="3129115"/>
                  <a:pt x="4749800" y="3124200"/>
                </a:cubicBezTo>
                <a:cubicBezTo>
                  <a:pt x="4978241" y="3112177"/>
                  <a:pt x="5207000" y="3107267"/>
                  <a:pt x="5435600" y="3098800"/>
                </a:cubicBezTo>
                <a:cubicBezTo>
                  <a:pt x="5473198" y="3093429"/>
                  <a:pt x="5718810" y="3059747"/>
                  <a:pt x="5765800" y="3048000"/>
                </a:cubicBezTo>
                <a:cubicBezTo>
                  <a:pt x="5817749" y="3035013"/>
                  <a:pt x="5867400" y="3014133"/>
                  <a:pt x="5918200" y="2997200"/>
                </a:cubicBezTo>
                <a:cubicBezTo>
                  <a:pt x="6250244" y="2748167"/>
                  <a:pt x="5836012" y="3055906"/>
                  <a:pt x="6096000" y="2870200"/>
                </a:cubicBezTo>
                <a:cubicBezTo>
                  <a:pt x="6165380" y="2820643"/>
                  <a:pt x="6191363" y="2780377"/>
                  <a:pt x="6273800" y="2768600"/>
                </a:cubicBezTo>
                <a:cubicBezTo>
                  <a:pt x="6366377" y="2755375"/>
                  <a:pt x="6460067" y="2751667"/>
                  <a:pt x="6553200" y="2743200"/>
                </a:cubicBezTo>
                <a:cubicBezTo>
                  <a:pt x="6587067" y="2734733"/>
                  <a:pt x="6622714" y="2731551"/>
                  <a:pt x="6654800" y="2717800"/>
                </a:cubicBezTo>
                <a:cubicBezTo>
                  <a:pt x="6758302" y="2673442"/>
                  <a:pt x="6785839" y="2579640"/>
                  <a:pt x="6883400" y="2514600"/>
                </a:cubicBezTo>
                <a:cubicBezTo>
                  <a:pt x="6908800" y="2497667"/>
                  <a:pt x="6947575" y="2491859"/>
                  <a:pt x="6959600" y="2463800"/>
                </a:cubicBezTo>
                <a:cubicBezTo>
                  <a:pt x="6976276" y="2424890"/>
                  <a:pt x="6959600" y="2379133"/>
                  <a:pt x="6959600" y="233680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0" name="Freeform 79"/>
          <p:cNvSpPr/>
          <p:nvPr/>
        </p:nvSpPr>
        <p:spPr bwMode="auto">
          <a:xfrm flipV="1">
            <a:off x="1168400" y="1828801"/>
            <a:ext cx="3491456" cy="332483"/>
          </a:xfrm>
          <a:custGeom>
            <a:avLst/>
            <a:gdLst>
              <a:gd name="connsiteX0" fmla="*/ 0 w 6967011"/>
              <a:gd name="connsiteY0" fmla="*/ 0 h 3352800"/>
              <a:gd name="connsiteX1" fmla="*/ 50800 w 6967011"/>
              <a:gd name="connsiteY1" fmla="*/ 406400 h 3352800"/>
              <a:gd name="connsiteX2" fmla="*/ 101600 w 6967011"/>
              <a:gd name="connsiteY2" fmla="*/ 965200 h 3352800"/>
              <a:gd name="connsiteX3" fmla="*/ 203200 w 6967011"/>
              <a:gd name="connsiteY3" fmla="*/ 1651000 h 3352800"/>
              <a:gd name="connsiteX4" fmla="*/ 330200 w 6967011"/>
              <a:gd name="connsiteY4" fmla="*/ 2082800 h 3352800"/>
              <a:gd name="connsiteX5" fmla="*/ 406400 w 6967011"/>
              <a:gd name="connsiteY5" fmla="*/ 2387600 h 3352800"/>
              <a:gd name="connsiteX6" fmla="*/ 431800 w 6967011"/>
              <a:gd name="connsiteY6" fmla="*/ 2489200 h 3352800"/>
              <a:gd name="connsiteX7" fmla="*/ 457200 w 6967011"/>
              <a:gd name="connsiteY7" fmla="*/ 2565400 h 3352800"/>
              <a:gd name="connsiteX8" fmla="*/ 508000 w 6967011"/>
              <a:gd name="connsiteY8" fmla="*/ 2768600 h 3352800"/>
              <a:gd name="connsiteX9" fmla="*/ 660400 w 6967011"/>
              <a:gd name="connsiteY9" fmla="*/ 2844800 h 3352800"/>
              <a:gd name="connsiteX10" fmla="*/ 914400 w 6967011"/>
              <a:gd name="connsiteY10" fmla="*/ 2997200 h 3352800"/>
              <a:gd name="connsiteX11" fmla="*/ 990600 w 6967011"/>
              <a:gd name="connsiteY11" fmla="*/ 3098800 h 3352800"/>
              <a:gd name="connsiteX12" fmla="*/ 1270000 w 6967011"/>
              <a:gd name="connsiteY12" fmla="*/ 3276600 h 3352800"/>
              <a:gd name="connsiteX13" fmla="*/ 1422400 w 6967011"/>
              <a:gd name="connsiteY13" fmla="*/ 3327400 h 3352800"/>
              <a:gd name="connsiteX14" fmla="*/ 1498600 w 6967011"/>
              <a:gd name="connsiteY14" fmla="*/ 3352800 h 3352800"/>
              <a:gd name="connsiteX15" fmla="*/ 3962400 w 6967011"/>
              <a:gd name="connsiteY15" fmla="*/ 3302000 h 3352800"/>
              <a:gd name="connsiteX16" fmla="*/ 4470400 w 6967011"/>
              <a:gd name="connsiteY16" fmla="*/ 3149600 h 3352800"/>
              <a:gd name="connsiteX17" fmla="*/ 4749800 w 6967011"/>
              <a:gd name="connsiteY17" fmla="*/ 3124200 h 3352800"/>
              <a:gd name="connsiteX18" fmla="*/ 5435600 w 6967011"/>
              <a:gd name="connsiteY18" fmla="*/ 3098800 h 3352800"/>
              <a:gd name="connsiteX19" fmla="*/ 5765800 w 6967011"/>
              <a:gd name="connsiteY19" fmla="*/ 3048000 h 3352800"/>
              <a:gd name="connsiteX20" fmla="*/ 5918200 w 6967011"/>
              <a:gd name="connsiteY20" fmla="*/ 2997200 h 3352800"/>
              <a:gd name="connsiteX21" fmla="*/ 6096000 w 6967011"/>
              <a:gd name="connsiteY21" fmla="*/ 2870200 h 3352800"/>
              <a:gd name="connsiteX22" fmla="*/ 6273800 w 6967011"/>
              <a:gd name="connsiteY22" fmla="*/ 2768600 h 3352800"/>
              <a:gd name="connsiteX23" fmla="*/ 6553200 w 6967011"/>
              <a:gd name="connsiteY23" fmla="*/ 2743200 h 3352800"/>
              <a:gd name="connsiteX24" fmla="*/ 6654800 w 6967011"/>
              <a:gd name="connsiteY24" fmla="*/ 2717800 h 3352800"/>
              <a:gd name="connsiteX25" fmla="*/ 6883400 w 6967011"/>
              <a:gd name="connsiteY25" fmla="*/ 2514600 h 3352800"/>
              <a:gd name="connsiteX26" fmla="*/ 6959600 w 6967011"/>
              <a:gd name="connsiteY26" fmla="*/ 2463800 h 3352800"/>
              <a:gd name="connsiteX27" fmla="*/ 6959600 w 6967011"/>
              <a:gd name="connsiteY27" fmla="*/ 233680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967011" h="3352800">
                <a:moveTo>
                  <a:pt x="0" y="0"/>
                </a:moveTo>
                <a:cubicBezTo>
                  <a:pt x="16933" y="135467"/>
                  <a:pt x="36508" y="270629"/>
                  <a:pt x="50800" y="406400"/>
                </a:cubicBezTo>
                <a:cubicBezTo>
                  <a:pt x="70380" y="592407"/>
                  <a:pt x="74190" y="780185"/>
                  <a:pt x="101600" y="965200"/>
                </a:cubicBezTo>
                <a:cubicBezTo>
                  <a:pt x="135467" y="1193800"/>
                  <a:pt x="137993" y="1429295"/>
                  <a:pt x="203200" y="1651000"/>
                </a:cubicBezTo>
                <a:cubicBezTo>
                  <a:pt x="245533" y="1794933"/>
                  <a:pt x="293812" y="1937250"/>
                  <a:pt x="330200" y="2082800"/>
                </a:cubicBezTo>
                <a:lnTo>
                  <a:pt x="406400" y="2387600"/>
                </a:lnTo>
                <a:cubicBezTo>
                  <a:pt x="414867" y="2421467"/>
                  <a:pt x="420761" y="2456082"/>
                  <a:pt x="431800" y="2489200"/>
                </a:cubicBezTo>
                <a:cubicBezTo>
                  <a:pt x="440267" y="2514600"/>
                  <a:pt x="450155" y="2539569"/>
                  <a:pt x="457200" y="2565400"/>
                </a:cubicBezTo>
                <a:cubicBezTo>
                  <a:pt x="475570" y="2632758"/>
                  <a:pt x="449908" y="2729872"/>
                  <a:pt x="508000" y="2768600"/>
                </a:cubicBezTo>
                <a:cubicBezTo>
                  <a:pt x="798319" y="2962146"/>
                  <a:pt x="386983" y="2697575"/>
                  <a:pt x="660400" y="2844800"/>
                </a:cubicBezTo>
                <a:cubicBezTo>
                  <a:pt x="747335" y="2891611"/>
                  <a:pt x="914400" y="2997200"/>
                  <a:pt x="914400" y="2997200"/>
                </a:cubicBezTo>
                <a:cubicBezTo>
                  <a:pt x="939800" y="3031067"/>
                  <a:pt x="959134" y="3070480"/>
                  <a:pt x="990600" y="3098800"/>
                </a:cubicBezTo>
                <a:cubicBezTo>
                  <a:pt x="1057579" y="3159082"/>
                  <a:pt x="1176887" y="3239355"/>
                  <a:pt x="1270000" y="3276600"/>
                </a:cubicBezTo>
                <a:cubicBezTo>
                  <a:pt x="1319718" y="3296487"/>
                  <a:pt x="1371600" y="3310467"/>
                  <a:pt x="1422400" y="3327400"/>
                </a:cubicBezTo>
                <a:lnTo>
                  <a:pt x="1498600" y="3352800"/>
                </a:lnTo>
                <a:lnTo>
                  <a:pt x="3962400" y="3302000"/>
                </a:lnTo>
                <a:cubicBezTo>
                  <a:pt x="4170978" y="3294129"/>
                  <a:pt x="4265876" y="3196083"/>
                  <a:pt x="4470400" y="3149600"/>
                </a:cubicBezTo>
                <a:cubicBezTo>
                  <a:pt x="4561592" y="3128875"/>
                  <a:pt x="4656412" y="3129115"/>
                  <a:pt x="4749800" y="3124200"/>
                </a:cubicBezTo>
                <a:cubicBezTo>
                  <a:pt x="4978241" y="3112177"/>
                  <a:pt x="5207000" y="3107267"/>
                  <a:pt x="5435600" y="3098800"/>
                </a:cubicBezTo>
                <a:cubicBezTo>
                  <a:pt x="5473198" y="3093429"/>
                  <a:pt x="5718810" y="3059747"/>
                  <a:pt x="5765800" y="3048000"/>
                </a:cubicBezTo>
                <a:cubicBezTo>
                  <a:pt x="5817749" y="3035013"/>
                  <a:pt x="5867400" y="3014133"/>
                  <a:pt x="5918200" y="2997200"/>
                </a:cubicBezTo>
                <a:cubicBezTo>
                  <a:pt x="6250244" y="2748167"/>
                  <a:pt x="5836012" y="3055906"/>
                  <a:pt x="6096000" y="2870200"/>
                </a:cubicBezTo>
                <a:cubicBezTo>
                  <a:pt x="6165380" y="2820643"/>
                  <a:pt x="6191363" y="2780377"/>
                  <a:pt x="6273800" y="2768600"/>
                </a:cubicBezTo>
                <a:cubicBezTo>
                  <a:pt x="6366377" y="2755375"/>
                  <a:pt x="6460067" y="2751667"/>
                  <a:pt x="6553200" y="2743200"/>
                </a:cubicBezTo>
                <a:cubicBezTo>
                  <a:pt x="6587067" y="2734733"/>
                  <a:pt x="6622714" y="2731551"/>
                  <a:pt x="6654800" y="2717800"/>
                </a:cubicBezTo>
                <a:cubicBezTo>
                  <a:pt x="6758302" y="2673442"/>
                  <a:pt x="6785839" y="2579640"/>
                  <a:pt x="6883400" y="2514600"/>
                </a:cubicBezTo>
                <a:cubicBezTo>
                  <a:pt x="6908800" y="2497667"/>
                  <a:pt x="6947575" y="2491859"/>
                  <a:pt x="6959600" y="2463800"/>
                </a:cubicBezTo>
                <a:cubicBezTo>
                  <a:pt x="6976276" y="2424890"/>
                  <a:pt x="6959600" y="2379133"/>
                  <a:pt x="6959600" y="233680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81" name="Curved Connector 80"/>
          <p:cNvCxnSpPr/>
          <p:nvPr/>
        </p:nvCxnSpPr>
        <p:spPr bwMode="auto">
          <a:xfrm>
            <a:off x="5610423" y="2414651"/>
            <a:ext cx="660501" cy="12700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Straight Connector 12"/>
          <p:cNvCxnSpPr/>
          <p:nvPr/>
        </p:nvCxnSpPr>
        <p:spPr bwMode="auto">
          <a:xfrm rot="16200000" flipH="1">
            <a:off x="4580897" y="3029320"/>
            <a:ext cx="641159" cy="32329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Connector 12"/>
          <p:cNvCxnSpPr/>
          <p:nvPr/>
        </p:nvCxnSpPr>
        <p:spPr bwMode="auto">
          <a:xfrm rot="16200000" flipH="1">
            <a:off x="5471482" y="2957590"/>
            <a:ext cx="1512383" cy="123964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6773674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79" grpId="0" animBg="1"/>
      <p:bldP spid="8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3" name="Group 347">
            <a:extLst>
              <a:ext uri="{FF2B5EF4-FFF2-40B4-BE49-F238E27FC236}">
                <a16:creationId xmlns:a16="http://schemas.microsoft.com/office/drawing/2014/main" id="{3D22E968-5A99-4F4B-B394-71508A7C1ED4}"/>
              </a:ext>
            </a:extLst>
          </p:cNvPr>
          <p:cNvGrpSpPr>
            <a:grpSpLocks/>
          </p:cNvGrpSpPr>
          <p:nvPr/>
        </p:nvGrpSpPr>
        <p:grpSpPr bwMode="auto">
          <a:xfrm>
            <a:off x="2266950" y="2079625"/>
            <a:ext cx="1173163" cy="534988"/>
            <a:chOff x="1871277" y="1576300"/>
            <a:chExt cx="1128371" cy="437861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0444675-7CAC-D14C-891C-72B0746399B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31" y="1694536"/>
              <a:ext cx="1125317" cy="319625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32C389F7-34A9-5F4D-A61C-947B1FB9B2A9}"/>
                </a:ext>
              </a:extLst>
            </p:cNvPr>
            <p:cNvSpPr/>
            <p:nvPr/>
          </p:nvSpPr>
          <p:spPr bwMode="auto">
            <a:xfrm>
              <a:off x="1871277" y="1740010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2C674CB-E8EF-034C-ADC7-049EF3EF38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17" cy="31962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C006A896-B1F6-9648-B064-18687125E70B}"/>
                </a:ext>
              </a:extLst>
            </p:cNvPr>
            <p:cNvSpPr/>
            <p:nvPr/>
          </p:nvSpPr>
          <p:spPr bwMode="auto">
            <a:xfrm>
              <a:off x="2159859" y="1673747"/>
              <a:ext cx="548152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0138016A-E9BF-2644-AFE5-AF0AD0C77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364" y="1633469"/>
              <a:ext cx="661143" cy="110440"/>
            </a:xfrm>
            <a:custGeom>
              <a:avLst/>
              <a:gdLst>
                <a:gd name="T0" fmla="*/ 0 w 3723451"/>
                <a:gd name="T1" fmla="*/ 27019 h 932950"/>
                <a:gd name="T2" fmla="*/ 116333 w 3723451"/>
                <a:gd name="T3" fmla="*/ 318 h 932950"/>
                <a:gd name="T4" fmla="*/ 329515 w 3723451"/>
                <a:gd name="T5" fmla="*/ 61623 h 932950"/>
                <a:gd name="T6" fmla="*/ 532894 w 3723451"/>
                <a:gd name="T7" fmla="*/ 0 h 932950"/>
                <a:gd name="T8" fmla="*/ 661143 w 3723451"/>
                <a:gd name="T9" fmla="*/ 24522 h 932950"/>
                <a:gd name="T10" fmla="*/ 565726 w 3723451"/>
                <a:gd name="T11" fmla="*/ 54675 h 932950"/>
                <a:gd name="T12" fmla="*/ 535006 w 3723451"/>
                <a:gd name="T13" fmla="*/ 46546 h 932950"/>
                <a:gd name="T14" fmla="*/ 333261 w 3723451"/>
                <a:gd name="T15" fmla="*/ 110440 h 932950"/>
                <a:gd name="T16" fmla="*/ 126355 w 3723451"/>
                <a:gd name="T17" fmla="*/ 48896 h 932950"/>
                <a:gd name="T18" fmla="*/ 92903 w 3723451"/>
                <a:gd name="T19" fmla="*/ 55539 h 932950"/>
                <a:gd name="T20" fmla="*/ 0 w 3723451"/>
                <a:gd name="T21" fmla="*/ 27019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53C25DCC-0374-C041-AB91-79A5479F6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000" y="1728317"/>
              <a:ext cx="244302" cy="96147"/>
            </a:xfrm>
            <a:custGeom>
              <a:avLst/>
              <a:gdLst>
                <a:gd name="T0" fmla="*/ 0 w 1366596"/>
                <a:gd name="T1" fmla="*/ 0 h 809868"/>
                <a:gd name="T2" fmla="*/ 244302 w 1366596"/>
                <a:gd name="T3" fmla="*/ 74295 h 809868"/>
                <a:gd name="T4" fmla="*/ 154642 w 1366596"/>
                <a:gd name="T5" fmla="*/ 96147 h 809868"/>
                <a:gd name="T6" fmla="*/ 823 w 1366596"/>
                <a:gd name="T7" fmla="*/ 50805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78192642-F9B0-9A44-8970-AB85659A2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623" y="1729616"/>
              <a:ext cx="241248" cy="97447"/>
            </a:xfrm>
            <a:custGeom>
              <a:avLst/>
              <a:gdLst>
                <a:gd name="T0" fmla="*/ 237955 w 1348191"/>
                <a:gd name="T1" fmla="*/ 0 h 791462"/>
                <a:gd name="T2" fmla="*/ 241248 w 1348191"/>
                <a:gd name="T3" fmla="*/ 47024 h 791462"/>
                <a:gd name="T4" fmla="*/ 87278 w 1348191"/>
                <a:gd name="T5" fmla="*/ 97447 h 791462"/>
                <a:gd name="T6" fmla="*/ 0 w 1348191"/>
                <a:gd name="T7" fmla="*/ 75351 h 791462"/>
                <a:gd name="T8" fmla="*/ 237955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B4F8B52-44D1-0944-8E05-2CAF7579BF0E}"/>
                </a:ext>
              </a:extLst>
            </p:cNvPr>
            <p:cNvCxnSpPr>
              <a:cxnSpLocks noChangeShapeType="1"/>
              <a:endCxn id="107" idx="2"/>
            </p:cNvCxnSpPr>
            <p:nvPr/>
          </p:nvCxnSpPr>
          <p:spPr bwMode="auto">
            <a:xfrm flipH="1" flipV="1">
              <a:off x="1871277" y="1737412"/>
              <a:ext cx="3054" cy="12343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32DE3F5-84C6-374F-BBCE-B6A1C2B66A7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594" y="1734813"/>
              <a:ext cx="3054" cy="12343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9394" name="Group 105">
            <a:extLst>
              <a:ext uri="{FF2B5EF4-FFF2-40B4-BE49-F238E27FC236}">
                <a16:creationId xmlns:a16="http://schemas.microsoft.com/office/drawing/2014/main" id="{6C23DB27-93F9-B347-A663-D40BECB55D43}"/>
              </a:ext>
            </a:extLst>
          </p:cNvPr>
          <p:cNvGrpSpPr>
            <a:grpSpLocks/>
          </p:cNvGrpSpPr>
          <p:nvPr/>
        </p:nvGrpSpPr>
        <p:grpSpPr bwMode="auto">
          <a:xfrm>
            <a:off x="6764338" y="2314575"/>
            <a:ext cx="779462" cy="679450"/>
            <a:chOff x="-44" y="1473"/>
            <a:chExt cx="981" cy="1105"/>
          </a:xfrm>
        </p:grpSpPr>
        <p:pic>
          <p:nvPicPr>
            <p:cNvPr id="59485" name="Picture 106" descr="desktop_computer_stylized_medium">
              <a:extLst>
                <a:ext uri="{FF2B5EF4-FFF2-40B4-BE49-F238E27FC236}">
                  <a16:creationId xmlns:a16="http://schemas.microsoft.com/office/drawing/2014/main" id="{05847B2E-24B4-994F-BCE9-CC45C3A713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86" name="Freeform 107">
              <a:extLst>
                <a:ext uri="{FF2B5EF4-FFF2-40B4-BE49-F238E27FC236}">
                  <a16:creationId xmlns:a16="http://schemas.microsoft.com/office/drawing/2014/main" id="{8E47206B-CA20-7746-BA2D-41C1986CF4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4356 w 356"/>
                <a:gd name="T3" fmla="*/ 8247 h 368"/>
                <a:gd name="T4" fmla="*/ 123796 w 356"/>
                <a:gd name="T5" fmla="*/ 171821 h 368"/>
                <a:gd name="T6" fmla="*/ 27283 w 356"/>
                <a:gd name="T7" fmla="*/ 21488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9395" name="Footer Placeholder 2">
            <a:extLst>
              <a:ext uri="{FF2B5EF4-FFF2-40B4-BE49-F238E27FC236}">
                <a16:creationId xmlns:a16="http://schemas.microsoft.com/office/drawing/2014/main" id="{78C5ABF6-302B-5F40-8264-DA15D158B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59396" name="Rectangle 2">
            <a:extLst>
              <a:ext uri="{FF2B5EF4-FFF2-40B4-BE49-F238E27FC236}">
                <a16:creationId xmlns:a16="http://schemas.microsoft.com/office/drawing/2014/main" id="{2E0A9154-250F-164C-87CE-0F8F1900689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2413" y="130175"/>
            <a:ext cx="8447087" cy="1143000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Packet Switching: queueing delay, loss</a:t>
            </a:r>
            <a:endParaRPr lang="en-US" altLang="en-US" sz="4000">
              <a:ea typeface="ＭＳ Ｐゴシック" panose="020B0600070205080204" pitchFamily="34" charset="-128"/>
            </a:endParaRPr>
          </a:p>
        </p:txBody>
      </p:sp>
      <p:sp>
        <p:nvSpPr>
          <p:cNvPr id="59397" name="Line 230">
            <a:extLst>
              <a:ext uri="{FF2B5EF4-FFF2-40B4-BE49-F238E27FC236}">
                <a16:creationId xmlns:a16="http://schemas.microsoft.com/office/drawing/2014/main" id="{EB1D2B61-48A2-2348-AE0A-686B09DCD43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7100" y="2303463"/>
            <a:ext cx="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398" name="Line 276">
            <a:extLst>
              <a:ext uri="{FF2B5EF4-FFF2-40B4-BE49-F238E27FC236}">
                <a16:creationId xmlns:a16="http://schemas.microsoft.com/office/drawing/2014/main" id="{48EE9E0E-3B02-E74B-8792-52972CDE5208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0675" y="1971675"/>
            <a:ext cx="744538" cy="385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399" name="Line 277">
            <a:extLst>
              <a:ext uri="{FF2B5EF4-FFF2-40B4-BE49-F238E27FC236}">
                <a16:creationId xmlns:a16="http://schemas.microsoft.com/office/drawing/2014/main" id="{0A272B54-EAFE-1A4F-9BBC-12EDFEFA8E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35138" y="2457450"/>
            <a:ext cx="57785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0" name="Line 278">
            <a:extLst>
              <a:ext uri="{FF2B5EF4-FFF2-40B4-BE49-F238E27FC236}">
                <a16:creationId xmlns:a16="http://schemas.microsoft.com/office/drawing/2014/main" id="{D0BB7F6A-3CE6-3F41-9FAE-539F6DC09C0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2175" y="2398713"/>
            <a:ext cx="20161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1" name="Line 279">
            <a:extLst>
              <a:ext uri="{FF2B5EF4-FFF2-40B4-BE49-F238E27FC236}">
                <a16:creationId xmlns:a16="http://schemas.microsoft.com/office/drawing/2014/main" id="{339966AA-D0CD-7A43-8739-DC1445C0AA1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35675" y="2581275"/>
            <a:ext cx="9525" cy="3635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2" name="Line 280">
            <a:extLst>
              <a:ext uri="{FF2B5EF4-FFF2-40B4-BE49-F238E27FC236}">
                <a16:creationId xmlns:a16="http://schemas.microsoft.com/office/drawing/2014/main" id="{93A035C6-FFBD-4C47-B2A6-047AD4D371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08750" y="2030413"/>
            <a:ext cx="604838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3" name="Rectangle 287">
            <a:extLst>
              <a:ext uri="{FF2B5EF4-FFF2-40B4-BE49-F238E27FC236}">
                <a16:creationId xmlns:a16="http://schemas.microsoft.com/office/drawing/2014/main" id="{305621F7-ABD8-EE42-BD18-208D88DD7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61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9404" name="Rectangle 288">
            <a:extLst>
              <a:ext uri="{FF2B5EF4-FFF2-40B4-BE49-F238E27FC236}">
                <a16:creationId xmlns:a16="http://schemas.microsoft.com/office/drawing/2014/main" id="{51B5666E-690C-834C-B3CC-159B9D3A7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253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9405" name="Rectangle 289">
            <a:extLst>
              <a:ext uri="{FF2B5EF4-FFF2-40B4-BE49-F238E27FC236}">
                <a16:creationId xmlns:a16="http://schemas.microsoft.com/office/drawing/2014/main" id="{C6F83DAF-BFAB-E74B-BA38-21D94A403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446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9406" name="Rectangle 290">
            <a:extLst>
              <a:ext uri="{FF2B5EF4-FFF2-40B4-BE49-F238E27FC236}">
                <a16:creationId xmlns:a16="http://schemas.microsoft.com/office/drawing/2014/main" id="{5FF5FF8C-0567-824B-97AC-024E099A3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388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9407" name="Rectangle 291">
            <a:extLst>
              <a:ext uri="{FF2B5EF4-FFF2-40B4-BE49-F238E27FC236}">
                <a16:creationId xmlns:a16="http://schemas.microsoft.com/office/drawing/2014/main" id="{9CD6D057-2829-D748-8530-2CB00D7EB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9408" name="Rectangle 292">
            <a:extLst>
              <a:ext uri="{FF2B5EF4-FFF2-40B4-BE49-F238E27FC236}">
                <a16:creationId xmlns:a16="http://schemas.microsoft.com/office/drawing/2014/main" id="{A1DEF5AB-3042-4546-BDE0-E6A740E13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978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9409" name="Rectangle 293">
            <a:extLst>
              <a:ext uri="{FF2B5EF4-FFF2-40B4-BE49-F238E27FC236}">
                <a16:creationId xmlns:a16="http://schemas.microsoft.com/office/drawing/2014/main" id="{C438188B-5EC5-1649-AFAD-F3CBA171B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7938" y="218122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59410" name="Group 311">
            <a:extLst>
              <a:ext uri="{FF2B5EF4-FFF2-40B4-BE49-F238E27FC236}">
                <a16:creationId xmlns:a16="http://schemas.microsoft.com/office/drawing/2014/main" id="{C194776C-85E7-F749-A470-7620D95DBFF1}"/>
              </a:ext>
            </a:extLst>
          </p:cNvPr>
          <p:cNvGrpSpPr>
            <a:grpSpLocks/>
          </p:cNvGrpSpPr>
          <p:nvPr/>
        </p:nvGrpSpPr>
        <p:grpSpPr bwMode="auto">
          <a:xfrm>
            <a:off x="2786063" y="2262188"/>
            <a:ext cx="633412" cy="200025"/>
            <a:chOff x="1800" y="1425"/>
            <a:chExt cx="399" cy="126"/>
          </a:xfrm>
        </p:grpSpPr>
        <p:sp>
          <p:nvSpPr>
            <p:cNvPr id="59481" name="Rectangle 294">
              <a:extLst>
                <a:ext uri="{FF2B5EF4-FFF2-40B4-BE49-F238E27FC236}">
                  <a16:creationId xmlns:a16="http://schemas.microsoft.com/office/drawing/2014/main" id="{162C7F94-7F00-184B-9BFE-21D81FFBC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9482" name="Rectangle 295">
              <a:extLst>
                <a:ext uri="{FF2B5EF4-FFF2-40B4-BE49-F238E27FC236}">
                  <a16:creationId xmlns:a16="http://schemas.microsoft.com/office/drawing/2014/main" id="{84E5F600-49BB-0045-9C96-7F7ECBF1F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9483" name="Rectangle 296">
              <a:extLst>
                <a:ext uri="{FF2B5EF4-FFF2-40B4-BE49-F238E27FC236}">
                  <a16:creationId xmlns:a16="http://schemas.microsoft.com/office/drawing/2014/main" id="{73B5DF1A-9815-DD45-A362-19598B4A6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9484" name="Rectangle 297">
              <a:extLst>
                <a:ext uri="{FF2B5EF4-FFF2-40B4-BE49-F238E27FC236}">
                  <a16:creationId xmlns:a16="http://schemas.microsoft.com/office/drawing/2014/main" id="{950DAA93-271E-754C-A6E0-AEC7A3F06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59411" name="Rectangle 298">
            <a:extLst>
              <a:ext uri="{FF2B5EF4-FFF2-40B4-BE49-F238E27FC236}">
                <a16:creationId xmlns:a16="http://schemas.microsoft.com/office/drawing/2014/main" id="{ED6B9796-A3F3-9147-B390-A98335974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8838" y="21621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9412" name="Rectangle 299">
            <a:extLst>
              <a:ext uri="{FF2B5EF4-FFF2-40B4-BE49-F238E27FC236}">
                <a16:creationId xmlns:a16="http://schemas.microsoft.com/office/drawing/2014/main" id="{4C5263FA-618E-3A4A-8D46-67A337D84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763" y="27336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9413" name="Line 300">
            <a:extLst>
              <a:ext uri="{FF2B5EF4-FFF2-40B4-BE49-F238E27FC236}">
                <a16:creationId xmlns:a16="http://schemas.microsoft.com/office/drawing/2014/main" id="{D5D25467-4B24-6B4D-B05A-17D80BEE4E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0738" y="2111375"/>
            <a:ext cx="246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14" name="Line 301">
            <a:extLst>
              <a:ext uri="{FF2B5EF4-FFF2-40B4-BE49-F238E27FC236}">
                <a16:creationId xmlns:a16="http://schemas.microsoft.com/office/drawing/2014/main" id="{86D751C6-9702-764A-BF81-D934E636E1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92325" y="2582863"/>
            <a:ext cx="174625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15" name="Line 302">
            <a:extLst>
              <a:ext uri="{FF2B5EF4-FFF2-40B4-BE49-F238E27FC236}">
                <a16:creationId xmlns:a16="http://schemas.microsoft.com/office/drawing/2014/main" id="{4196EEE4-98AB-014D-A851-8EE947B8C81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1613" y="2076450"/>
            <a:ext cx="1062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16" name="Text Box 303">
            <a:extLst>
              <a:ext uri="{FF2B5EF4-FFF2-40B4-BE49-F238E27FC236}">
                <a16:creationId xmlns:a16="http://schemas.microsoft.com/office/drawing/2014/main" id="{CD7EDDCB-AFC2-304B-9E18-81D16988F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163353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59417" name="Text Box 304">
            <a:extLst>
              <a:ext uri="{FF2B5EF4-FFF2-40B4-BE49-F238E27FC236}">
                <a16:creationId xmlns:a16="http://schemas.microsoft.com/office/drawing/2014/main" id="{ECEB9318-494E-DB4D-BAB6-C13187A38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26082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59418" name="Text Box 305">
            <a:extLst>
              <a:ext uri="{FF2B5EF4-FFF2-40B4-BE49-F238E27FC236}">
                <a16:creationId xmlns:a16="http://schemas.microsoft.com/office/drawing/2014/main" id="{B481C8B7-3E5F-864B-9295-2F6ABD6CA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0" y="1465263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C</a:t>
            </a: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59419" name="Text Box 308">
            <a:extLst>
              <a:ext uri="{FF2B5EF4-FFF2-40B4-BE49-F238E27FC236}">
                <a16:creationId xmlns:a16="http://schemas.microsoft.com/office/drawing/2014/main" id="{88D5FE34-0A74-8742-B7B5-567FE2B42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713" y="1585913"/>
            <a:ext cx="1563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i="1"/>
              <a:t>R</a:t>
            </a:r>
            <a:r>
              <a:rPr lang="en-US" altLang="en-US" sz="1800"/>
              <a:t> = 100 Mb/s</a:t>
            </a:r>
          </a:p>
        </p:txBody>
      </p:sp>
      <p:sp>
        <p:nvSpPr>
          <p:cNvPr id="59420" name="Text Box 309">
            <a:extLst>
              <a:ext uri="{FF2B5EF4-FFF2-40B4-BE49-F238E27FC236}">
                <a16:creationId xmlns:a16="http://schemas.microsoft.com/office/drawing/2014/main" id="{E4099294-0A33-464F-AEEF-494940255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5850" y="2438400"/>
            <a:ext cx="16414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/>
              <a:t>R</a:t>
            </a:r>
            <a:r>
              <a:rPr lang="en-US" altLang="en-US" sz="2000"/>
              <a:t> = 1.5 Mb/s</a:t>
            </a: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59421" name="Text Box 310">
            <a:extLst>
              <a:ext uri="{FF2B5EF4-FFF2-40B4-BE49-F238E27FC236}">
                <a16:creationId xmlns:a16="http://schemas.microsoft.com/office/drawing/2014/main" id="{9ABB9E69-FE3F-4E49-B7D8-9DD44DAC8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2975" y="29940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59422" name="Line 281">
            <a:extLst>
              <a:ext uri="{FF2B5EF4-FFF2-40B4-BE49-F238E27FC236}">
                <a16:creationId xmlns:a16="http://schemas.microsoft.com/office/drawing/2014/main" id="{7BD2B42C-1045-6448-990E-582BC3F2BB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2738" y="3146425"/>
            <a:ext cx="984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23" name="Line 283">
            <a:extLst>
              <a:ext uri="{FF2B5EF4-FFF2-40B4-BE49-F238E27FC236}">
                <a16:creationId xmlns:a16="http://schemas.microsoft.com/office/drawing/2014/main" id="{DDA06EC0-4F3E-EC4D-A8D8-DCBE23A86F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38925" y="2849563"/>
            <a:ext cx="379413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24" name="Text Box 306">
            <a:extLst>
              <a:ext uri="{FF2B5EF4-FFF2-40B4-BE49-F238E27FC236}">
                <a16:creationId xmlns:a16="http://schemas.microsoft.com/office/drawing/2014/main" id="{2C3F5CB0-F670-4A48-B802-D3F220AF1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0" y="22240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D</a:t>
            </a: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59425" name="Text Box 307">
            <a:extLst>
              <a:ext uri="{FF2B5EF4-FFF2-40B4-BE49-F238E27FC236}">
                <a16:creationId xmlns:a16="http://schemas.microsoft.com/office/drawing/2014/main" id="{86B914BD-0ED2-3C4F-91C1-33FB94B79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9450" y="284003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E</a:t>
            </a: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59426" name="Text Box 330">
            <a:extLst>
              <a:ext uri="{FF2B5EF4-FFF2-40B4-BE49-F238E27FC236}">
                <a16:creationId xmlns:a16="http://schemas.microsoft.com/office/drawing/2014/main" id="{BDF74588-1FB1-D341-B9AE-F97283606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2984500"/>
            <a:ext cx="235426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1800"/>
              <a:t>queue of packets</a:t>
            </a:r>
          </a:p>
          <a:p>
            <a:pPr algn="ctr">
              <a:lnSpc>
                <a:spcPct val="85000"/>
              </a:lnSpc>
            </a:pPr>
            <a:r>
              <a:rPr lang="en-US" altLang="en-US" sz="1800"/>
              <a:t>waiting for output link</a:t>
            </a:r>
            <a:endParaRPr lang="en-US" altLang="en-US" sz="1800">
              <a:solidFill>
                <a:schemeClr val="accent1"/>
              </a:solidFill>
            </a:endParaRPr>
          </a:p>
        </p:txBody>
      </p:sp>
      <p:sp>
        <p:nvSpPr>
          <p:cNvPr id="59427" name="Line 332">
            <a:extLst>
              <a:ext uri="{FF2B5EF4-FFF2-40B4-BE49-F238E27FC236}">
                <a16:creationId xmlns:a16="http://schemas.microsoft.com/office/drawing/2014/main" id="{5010DCE9-7EB9-6544-8231-8290DA9050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90838" y="2514600"/>
            <a:ext cx="166687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9428" name="Group 96">
            <a:extLst>
              <a:ext uri="{FF2B5EF4-FFF2-40B4-BE49-F238E27FC236}">
                <a16:creationId xmlns:a16="http://schemas.microsoft.com/office/drawing/2014/main" id="{670D71ED-6144-384F-B32E-72B3B90CF81A}"/>
              </a:ext>
            </a:extLst>
          </p:cNvPr>
          <p:cNvGrpSpPr>
            <a:grpSpLocks/>
          </p:cNvGrpSpPr>
          <p:nvPr/>
        </p:nvGrpSpPr>
        <p:grpSpPr bwMode="auto">
          <a:xfrm>
            <a:off x="898525" y="1651000"/>
            <a:ext cx="779463" cy="679450"/>
            <a:chOff x="-44" y="1473"/>
            <a:chExt cx="981" cy="1105"/>
          </a:xfrm>
        </p:grpSpPr>
        <p:pic>
          <p:nvPicPr>
            <p:cNvPr id="59479" name="Picture 97" descr="desktop_computer_stylized_medium">
              <a:extLst>
                <a:ext uri="{FF2B5EF4-FFF2-40B4-BE49-F238E27FC236}">
                  <a16:creationId xmlns:a16="http://schemas.microsoft.com/office/drawing/2014/main" id="{54BBA25F-AE74-5A43-AA63-88DA62532F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80" name="Freeform 98">
              <a:extLst>
                <a:ext uri="{FF2B5EF4-FFF2-40B4-BE49-F238E27FC236}">
                  <a16:creationId xmlns:a16="http://schemas.microsoft.com/office/drawing/2014/main" id="{D2FFD5FE-7777-284A-8E30-4BFFD494C4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4356 w 356"/>
                <a:gd name="T3" fmla="*/ 8247 h 368"/>
                <a:gd name="T4" fmla="*/ 123796 w 356"/>
                <a:gd name="T5" fmla="*/ 171821 h 368"/>
                <a:gd name="T6" fmla="*/ 27283 w 356"/>
                <a:gd name="T7" fmla="*/ 21488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9429" name="Group 99">
            <a:extLst>
              <a:ext uri="{FF2B5EF4-FFF2-40B4-BE49-F238E27FC236}">
                <a16:creationId xmlns:a16="http://schemas.microsoft.com/office/drawing/2014/main" id="{B4E803AA-BE0A-754A-9F52-52D8362819B9}"/>
              </a:ext>
            </a:extLst>
          </p:cNvPr>
          <p:cNvGrpSpPr>
            <a:grpSpLocks/>
          </p:cNvGrpSpPr>
          <p:nvPr/>
        </p:nvGrpSpPr>
        <p:grpSpPr bwMode="auto">
          <a:xfrm>
            <a:off x="1085850" y="2625725"/>
            <a:ext cx="779463" cy="679450"/>
            <a:chOff x="-44" y="1473"/>
            <a:chExt cx="981" cy="1105"/>
          </a:xfrm>
        </p:grpSpPr>
        <p:pic>
          <p:nvPicPr>
            <p:cNvPr id="59477" name="Picture 100" descr="desktop_computer_stylized_medium">
              <a:extLst>
                <a:ext uri="{FF2B5EF4-FFF2-40B4-BE49-F238E27FC236}">
                  <a16:creationId xmlns:a16="http://schemas.microsoft.com/office/drawing/2014/main" id="{8D8193DA-77D5-E848-8DDF-83D45EA250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78" name="Freeform 101">
              <a:extLst>
                <a:ext uri="{FF2B5EF4-FFF2-40B4-BE49-F238E27FC236}">
                  <a16:creationId xmlns:a16="http://schemas.microsoft.com/office/drawing/2014/main" id="{4EC8AFFD-4DEF-4A47-9C5D-69C26E5DD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4356 w 356"/>
                <a:gd name="T3" fmla="*/ 8247 h 368"/>
                <a:gd name="T4" fmla="*/ 123796 w 356"/>
                <a:gd name="T5" fmla="*/ 171821 h 368"/>
                <a:gd name="T6" fmla="*/ 27283 w 356"/>
                <a:gd name="T7" fmla="*/ 21488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9430" name="Group 102">
            <a:extLst>
              <a:ext uri="{FF2B5EF4-FFF2-40B4-BE49-F238E27FC236}">
                <a16:creationId xmlns:a16="http://schemas.microsoft.com/office/drawing/2014/main" id="{34E30486-3B0C-FE4F-BFEA-5EEF8FE8C7B3}"/>
              </a:ext>
            </a:extLst>
          </p:cNvPr>
          <p:cNvGrpSpPr>
            <a:grpSpLocks/>
          </p:cNvGrpSpPr>
          <p:nvPr/>
        </p:nvGrpSpPr>
        <p:grpSpPr bwMode="auto">
          <a:xfrm>
            <a:off x="7481888" y="2686050"/>
            <a:ext cx="779462" cy="679450"/>
            <a:chOff x="-44" y="1473"/>
            <a:chExt cx="981" cy="1105"/>
          </a:xfrm>
        </p:grpSpPr>
        <p:pic>
          <p:nvPicPr>
            <p:cNvPr id="59475" name="Picture 103" descr="desktop_computer_stylized_medium">
              <a:extLst>
                <a:ext uri="{FF2B5EF4-FFF2-40B4-BE49-F238E27FC236}">
                  <a16:creationId xmlns:a16="http://schemas.microsoft.com/office/drawing/2014/main" id="{2B5AAAB8-CA42-8A4B-A252-DC935C4C09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76" name="Freeform 104">
              <a:extLst>
                <a:ext uri="{FF2B5EF4-FFF2-40B4-BE49-F238E27FC236}">
                  <a16:creationId xmlns:a16="http://schemas.microsoft.com/office/drawing/2014/main" id="{0DAA0DB3-D4BB-B646-80FE-5FA2EADAC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4356 w 356"/>
                <a:gd name="T3" fmla="*/ 8247 h 368"/>
                <a:gd name="T4" fmla="*/ 123796 w 356"/>
                <a:gd name="T5" fmla="*/ 171821 h 368"/>
                <a:gd name="T6" fmla="*/ 27283 w 356"/>
                <a:gd name="T7" fmla="*/ 21488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9431" name="Group 108">
            <a:extLst>
              <a:ext uri="{FF2B5EF4-FFF2-40B4-BE49-F238E27FC236}">
                <a16:creationId xmlns:a16="http://schemas.microsoft.com/office/drawing/2014/main" id="{B54A3623-7283-A448-8EB4-5A1882C5F2D6}"/>
              </a:ext>
            </a:extLst>
          </p:cNvPr>
          <p:cNvGrpSpPr>
            <a:grpSpLocks/>
          </p:cNvGrpSpPr>
          <p:nvPr/>
        </p:nvGrpSpPr>
        <p:grpSpPr bwMode="auto">
          <a:xfrm>
            <a:off x="6846888" y="1493838"/>
            <a:ext cx="779462" cy="679450"/>
            <a:chOff x="-44" y="1473"/>
            <a:chExt cx="981" cy="1105"/>
          </a:xfrm>
        </p:grpSpPr>
        <p:pic>
          <p:nvPicPr>
            <p:cNvPr id="59473" name="Picture 109" descr="desktop_computer_stylized_medium">
              <a:extLst>
                <a:ext uri="{FF2B5EF4-FFF2-40B4-BE49-F238E27FC236}">
                  <a16:creationId xmlns:a16="http://schemas.microsoft.com/office/drawing/2014/main" id="{4B4F270C-3321-3F4B-9789-354013CFA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74" name="Freeform 110">
              <a:extLst>
                <a:ext uri="{FF2B5EF4-FFF2-40B4-BE49-F238E27FC236}">
                  <a16:creationId xmlns:a16="http://schemas.microsoft.com/office/drawing/2014/main" id="{8C09F3AA-393D-EF43-8556-7C577CBE16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4356 w 356"/>
                <a:gd name="T3" fmla="*/ 8247 h 368"/>
                <a:gd name="T4" fmla="*/ 123796 w 356"/>
                <a:gd name="T5" fmla="*/ 171821 h 368"/>
                <a:gd name="T6" fmla="*/ 27283 w 356"/>
                <a:gd name="T7" fmla="*/ 21488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9432" name="Slide Number Placeholder 3">
            <a:extLst>
              <a:ext uri="{FF2B5EF4-FFF2-40B4-BE49-F238E27FC236}">
                <a16:creationId xmlns:a16="http://schemas.microsoft.com/office/drawing/2014/main" id="{19CFFC54-A97A-C448-B12E-D87D067E3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F3749B7B-1261-FC4D-B871-6AD0D2010DAB}" type="slidenum">
              <a:rPr lang="en-US" altLang="en-US" sz="1200">
                <a:latin typeface="Tahoma" panose="020B0604030504040204" pitchFamily="34" charset="0"/>
              </a:rPr>
              <a:pPr/>
              <a:t>50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59433" name="Group 228">
            <a:extLst>
              <a:ext uri="{FF2B5EF4-FFF2-40B4-BE49-F238E27FC236}">
                <a16:creationId xmlns:a16="http://schemas.microsoft.com/office/drawing/2014/main" id="{2E5A013E-DA01-1348-B5AE-1C938FF181F2}"/>
              </a:ext>
            </a:extLst>
          </p:cNvPr>
          <p:cNvGrpSpPr>
            <a:grpSpLocks/>
          </p:cNvGrpSpPr>
          <p:nvPr/>
        </p:nvGrpSpPr>
        <p:grpSpPr bwMode="auto">
          <a:xfrm>
            <a:off x="5391150" y="2160588"/>
            <a:ext cx="1128713" cy="439737"/>
            <a:chOff x="4650" y="1129"/>
            <a:chExt cx="246" cy="95"/>
          </a:xfrm>
        </p:grpSpPr>
        <p:sp>
          <p:nvSpPr>
            <p:cNvPr id="59465" name="Oval 407">
              <a:extLst>
                <a:ext uri="{FF2B5EF4-FFF2-40B4-BE49-F238E27FC236}">
                  <a16:creationId xmlns:a16="http://schemas.microsoft.com/office/drawing/2014/main" id="{A5BF8111-6604-214B-B6A5-2DF3F29CE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9466" name="Rectangle 410">
              <a:extLst>
                <a:ext uri="{FF2B5EF4-FFF2-40B4-BE49-F238E27FC236}">
                  <a16:creationId xmlns:a16="http://schemas.microsoft.com/office/drawing/2014/main" id="{32B4989B-1A9D-EA46-9D9B-B09281D98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9467" name="Oval 411">
              <a:extLst>
                <a:ext uri="{FF2B5EF4-FFF2-40B4-BE49-F238E27FC236}">
                  <a16:creationId xmlns:a16="http://schemas.microsoft.com/office/drawing/2014/main" id="{EE0AE3DF-F4FF-3546-8D03-0927BABA4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59468" name="Group 232">
              <a:extLst>
                <a:ext uri="{FF2B5EF4-FFF2-40B4-BE49-F238E27FC236}">
                  <a16:creationId xmlns:a16="http://schemas.microsoft.com/office/drawing/2014/main" id="{A794DA24-3278-6647-9DA5-43709CA4FE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59471" name="Freeform 233">
                <a:extLst>
                  <a:ext uri="{FF2B5EF4-FFF2-40B4-BE49-F238E27FC236}">
                    <a16:creationId xmlns:a16="http://schemas.microsoft.com/office/drawing/2014/main" id="{2E932B70-4B6D-8B4E-BCC6-9D654589A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472" name="Freeform 234">
                <a:extLst>
                  <a:ext uri="{FF2B5EF4-FFF2-40B4-BE49-F238E27FC236}">
                    <a16:creationId xmlns:a16="http://schemas.microsoft.com/office/drawing/2014/main" id="{3984AE18-F909-7345-A666-5946C9321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469" name="Line 235">
              <a:extLst>
                <a:ext uri="{FF2B5EF4-FFF2-40B4-BE49-F238E27FC236}">
                  <a16:creationId xmlns:a16="http://schemas.microsoft.com/office/drawing/2014/main" id="{037E1DA8-F978-214E-B28B-917B544C54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70" name="Line 236">
              <a:extLst>
                <a:ext uri="{FF2B5EF4-FFF2-40B4-BE49-F238E27FC236}">
                  <a16:creationId xmlns:a16="http://schemas.microsoft.com/office/drawing/2014/main" id="{6022B185-DC4D-2A47-95C9-4C41131BAD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4794" name="Rectangle 6">
            <a:extLst>
              <a:ext uri="{FF2B5EF4-FFF2-40B4-BE49-F238E27FC236}">
                <a16:creationId xmlns:a16="http://schemas.microsoft.com/office/drawing/2014/main" id="{66095EF1-0DB1-994D-B0A9-AA88405BC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25" y="3930650"/>
            <a:ext cx="8131175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None/>
              <a:defRPr/>
            </a:pPr>
            <a:r>
              <a:rPr lang="en-US" sz="2800" dirty="0">
                <a:solidFill>
                  <a:srgbClr val="C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queuing and loss: 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if arrival rate (in bits) to link exceeds transmission rate of link for a period of time: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packets will queue, wait to be transmitted on link 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packets can be dropped (lost) if memory (buffer) fills up</a:t>
            </a:r>
          </a:p>
        </p:txBody>
      </p:sp>
      <p:pic>
        <p:nvPicPr>
          <p:cNvPr id="59435" name="Picture 16" descr="underline_base">
            <a:extLst>
              <a:ext uri="{FF2B5EF4-FFF2-40B4-BE49-F238E27FC236}">
                <a16:creationId xmlns:a16="http://schemas.microsoft.com/office/drawing/2014/main" id="{A8A39458-A199-034D-BA8E-87F925841DA4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01700"/>
            <a:ext cx="7313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9436" name="Group 228">
            <a:extLst>
              <a:ext uri="{FF2B5EF4-FFF2-40B4-BE49-F238E27FC236}">
                <a16:creationId xmlns:a16="http://schemas.microsoft.com/office/drawing/2014/main" id="{CED6CF9B-161B-CC42-AF00-C958A6F79CA9}"/>
              </a:ext>
            </a:extLst>
          </p:cNvPr>
          <p:cNvGrpSpPr>
            <a:grpSpLocks/>
          </p:cNvGrpSpPr>
          <p:nvPr/>
        </p:nvGrpSpPr>
        <p:grpSpPr bwMode="auto">
          <a:xfrm>
            <a:off x="5530850" y="2930525"/>
            <a:ext cx="1128713" cy="439738"/>
            <a:chOff x="4650" y="1129"/>
            <a:chExt cx="246" cy="95"/>
          </a:xfrm>
        </p:grpSpPr>
        <p:sp>
          <p:nvSpPr>
            <p:cNvPr id="59457" name="Oval 407">
              <a:extLst>
                <a:ext uri="{FF2B5EF4-FFF2-40B4-BE49-F238E27FC236}">
                  <a16:creationId xmlns:a16="http://schemas.microsoft.com/office/drawing/2014/main" id="{B7406F6A-9918-AA42-A990-C4641967C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9458" name="Rectangle 410">
              <a:extLst>
                <a:ext uri="{FF2B5EF4-FFF2-40B4-BE49-F238E27FC236}">
                  <a16:creationId xmlns:a16="http://schemas.microsoft.com/office/drawing/2014/main" id="{90126E56-B31E-0344-95B7-2284E1ADF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9459" name="Oval 411">
              <a:extLst>
                <a:ext uri="{FF2B5EF4-FFF2-40B4-BE49-F238E27FC236}">
                  <a16:creationId xmlns:a16="http://schemas.microsoft.com/office/drawing/2014/main" id="{5868B351-5905-3D4B-9F76-166F7A04D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59460" name="Group 232">
              <a:extLst>
                <a:ext uri="{FF2B5EF4-FFF2-40B4-BE49-F238E27FC236}">
                  <a16:creationId xmlns:a16="http://schemas.microsoft.com/office/drawing/2014/main" id="{1BD2D81D-F058-7347-9CB3-4C2471A727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59463" name="Freeform 233">
                <a:extLst>
                  <a:ext uri="{FF2B5EF4-FFF2-40B4-BE49-F238E27FC236}">
                    <a16:creationId xmlns:a16="http://schemas.microsoft.com/office/drawing/2014/main" id="{457977C3-67B4-F949-8CB6-DBF975D2B7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464" name="Freeform 234">
                <a:extLst>
                  <a:ext uri="{FF2B5EF4-FFF2-40B4-BE49-F238E27FC236}">
                    <a16:creationId xmlns:a16="http://schemas.microsoft.com/office/drawing/2014/main" id="{ED15229F-7187-0B40-A23C-6C8D3A659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461" name="Line 235">
              <a:extLst>
                <a:ext uri="{FF2B5EF4-FFF2-40B4-BE49-F238E27FC236}">
                  <a16:creationId xmlns:a16="http://schemas.microsoft.com/office/drawing/2014/main" id="{8EFC2759-2520-7F44-A0BF-809E2B10F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62" name="Line 236">
              <a:extLst>
                <a:ext uri="{FF2B5EF4-FFF2-40B4-BE49-F238E27FC236}">
                  <a16:creationId xmlns:a16="http://schemas.microsoft.com/office/drawing/2014/main" id="{900EC18B-383C-2A4D-AE9F-9E41BAF241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437" name="Group 347">
            <a:extLst>
              <a:ext uri="{FF2B5EF4-FFF2-40B4-BE49-F238E27FC236}">
                <a16:creationId xmlns:a16="http://schemas.microsoft.com/office/drawing/2014/main" id="{28ECED1E-05D5-514B-B9DA-B28CBADDD30D}"/>
              </a:ext>
            </a:extLst>
          </p:cNvPr>
          <p:cNvGrpSpPr>
            <a:grpSpLocks/>
          </p:cNvGrpSpPr>
          <p:nvPr/>
        </p:nvGrpSpPr>
        <p:grpSpPr bwMode="auto">
          <a:xfrm>
            <a:off x="5516563" y="2897188"/>
            <a:ext cx="1171575" cy="534987"/>
            <a:chOff x="1871277" y="1576300"/>
            <a:chExt cx="1128371" cy="43786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0BFDA19-7AEF-C447-B20F-68C697741A1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35" y="1694535"/>
              <a:ext cx="1125313" cy="3196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A397B5-E0A1-704E-A3AD-FF420E9E7950}"/>
                </a:ext>
              </a:extLst>
            </p:cNvPr>
            <p:cNvSpPr/>
            <p:nvPr/>
          </p:nvSpPr>
          <p:spPr bwMode="auto">
            <a:xfrm>
              <a:off x="1871277" y="1740011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14CA6D1-9D43-0A43-8EEC-2DCA00EDB2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13" cy="3196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7D02C73C-476F-7C4D-ACB0-58580784CB2D}"/>
                </a:ext>
              </a:extLst>
            </p:cNvPr>
            <p:cNvSpPr/>
            <p:nvPr/>
          </p:nvSpPr>
          <p:spPr bwMode="auto">
            <a:xfrm>
              <a:off x="2160250" y="1673746"/>
              <a:ext cx="547367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7531599C-D4EA-CB42-B899-BCD1F8562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149" y="1633469"/>
              <a:ext cx="663568" cy="110439"/>
            </a:xfrm>
            <a:custGeom>
              <a:avLst/>
              <a:gdLst>
                <a:gd name="T0" fmla="*/ 0 w 3723451"/>
                <a:gd name="T1" fmla="*/ 27019 h 932950"/>
                <a:gd name="T2" fmla="*/ 116760 w 3723451"/>
                <a:gd name="T3" fmla="*/ 318 h 932950"/>
                <a:gd name="T4" fmla="*/ 330724 w 3723451"/>
                <a:gd name="T5" fmla="*/ 61622 h 932950"/>
                <a:gd name="T6" fmla="*/ 534849 w 3723451"/>
                <a:gd name="T7" fmla="*/ 0 h 932950"/>
                <a:gd name="T8" fmla="*/ 663568 w 3723451"/>
                <a:gd name="T9" fmla="*/ 24521 h 932950"/>
                <a:gd name="T10" fmla="*/ 567801 w 3723451"/>
                <a:gd name="T11" fmla="*/ 54675 h 932950"/>
                <a:gd name="T12" fmla="*/ 536968 w 3723451"/>
                <a:gd name="T13" fmla="*/ 46545 h 932950"/>
                <a:gd name="T14" fmla="*/ 334483 w 3723451"/>
                <a:gd name="T15" fmla="*/ 110439 h 932950"/>
                <a:gd name="T16" fmla="*/ 126819 w 3723451"/>
                <a:gd name="T17" fmla="*/ 48896 h 932950"/>
                <a:gd name="T18" fmla="*/ 93244 w 3723451"/>
                <a:gd name="T19" fmla="*/ 55538 h 932950"/>
                <a:gd name="T20" fmla="*/ 0 w 3723451"/>
                <a:gd name="T21" fmla="*/ 27019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B18F7211-B46B-E248-8F45-02861ECA0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373" y="1728317"/>
              <a:ext cx="244633" cy="96148"/>
            </a:xfrm>
            <a:custGeom>
              <a:avLst/>
              <a:gdLst>
                <a:gd name="T0" fmla="*/ 0 w 1366596"/>
                <a:gd name="T1" fmla="*/ 0 h 809868"/>
                <a:gd name="T2" fmla="*/ 244633 w 1366596"/>
                <a:gd name="T3" fmla="*/ 74296 h 809868"/>
                <a:gd name="T4" fmla="*/ 154852 w 1366596"/>
                <a:gd name="T5" fmla="*/ 96148 h 809868"/>
                <a:gd name="T6" fmla="*/ 824 w 1366596"/>
                <a:gd name="T7" fmla="*/ 5080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A7E3395-90F1-F34B-B105-309BEB106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18" y="1729616"/>
              <a:ext cx="241575" cy="97446"/>
            </a:xfrm>
            <a:custGeom>
              <a:avLst/>
              <a:gdLst>
                <a:gd name="T0" fmla="*/ 238277 w 1348191"/>
                <a:gd name="T1" fmla="*/ 0 h 791462"/>
                <a:gd name="T2" fmla="*/ 241575 w 1348191"/>
                <a:gd name="T3" fmla="*/ 47023 h 791462"/>
                <a:gd name="T4" fmla="*/ 87396 w 1348191"/>
                <a:gd name="T5" fmla="*/ 97446 h 791462"/>
                <a:gd name="T6" fmla="*/ 0 w 1348191"/>
                <a:gd name="T7" fmla="*/ 75351 h 791462"/>
                <a:gd name="T8" fmla="*/ 238277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F05D5EF-55C2-254A-B60E-238B30615F92}"/>
                </a:ext>
              </a:extLst>
            </p:cNvPr>
            <p:cNvCxnSpPr>
              <a:cxnSpLocks noChangeShapeType="1"/>
              <a:endCxn id="87" idx="2"/>
            </p:cNvCxnSpPr>
            <p:nvPr/>
          </p:nvCxnSpPr>
          <p:spPr bwMode="auto">
            <a:xfrm flipH="1" flipV="1">
              <a:off x="1871277" y="1737412"/>
              <a:ext cx="3058" cy="12343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A3ECF6C-C83B-6242-9231-14F97F50076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590" y="1734814"/>
              <a:ext cx="3058" cy="12343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9438" name="Group 347">
            <a:extLst>
              <a:ext uri="{FF2B5EF4-FFF2-40B4-BE49-F238E27FC236}">
                <a16:creationId xmlns:a16="http://schemas.microsoft.com/office/drawing/2014/main" id="{7C24393B-E4E5-0849-A3F5-061502D662E8}"/>
              </a:ext>
            </a:extLst>
          </p:cNvPr>
          <p:cNvGrpSpPr>
            <a:grpSpLocks/>
          </p:cNvGrpSpPr>
          <p:nvPr/>
        </p:nvGrpSpPr>
        <p:grpSpPr bwMode="auto">
          <a:xfrm>
            <a:off x="5343525" y="2116138"/>
            <a:ext cx="1173163" cy="534987"/>
            <a:chOff x="1871277" y="1576300"/>
            <a:chExt cx="1128371" cy="437861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0BD5FD0-6CBA-1745-BF12-7544B246CF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31" y="1694535"/>
              <a:ext cx="1125317" cy="3196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493EC2D-8DA2-D345-BB09-93D28C415EC7}"/>
                </a:ext>
              </a:extLst>
            </p:cNvPr>
            <p:cNvSpPr/>
            <p:nvPr/>
          </p:nvSpPr>
          <p:spPr bwMode="auto">
            <a:xfrm>
              <a:off x="1871277" y="1740011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AD252B9-A38C-9941-9FF9-5B2A9DF4BCA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17" cy="3196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AB03FFD8-FF52-8D43-AE08-C6A4CCB2B177}"/>
                </a:ext>
              </a:extLst>
            </p:cNvPr>
            <p:cNvSpPr/>
            <p:nvPr/>
          </p:nvSpPr>
          <p:spPr bwMode="auto">
            <a:xfrm>
              <a:off x="2159859" y="1673746"/>
              <a:ext cx="548152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0CC790B1-F647-5A47-B933-3F7354939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364" y="1633469"/>
              <a:ext cx="661143" cy="110439"/>
            </a:xfrm>
            <a:custGeom>
              <a:avLst/>
              <a:gdLst>
                <a:gd name="T0" fmla="*/ 0 w 3723451"/>
                <a:gd name="T1" fmla="*/ 27019 h 932950"/>
                <a:gd name="T2" fmla="*/ 116333 w 3723451"/>
                <a:gd name="T3" fmla="*/ 318 h 932950"/>
                <a:gd name="T4" fmla="*/ 329515 w 3723451"/>
                <a:gd name="T5" fmla="*/ 61622 h 932950"/>
                <a:gd name="T6" fmla="*/ 532894 w 3723451"/>
                <a:gd name="T7" fmla="*/ 0 h 932950"/>
                <a:gd name="T8" fmla="*/ 661143 w 3723451"/>
                <a:gd name="T9" fmla="*/ 24521 h 932950"/>
                <a:gd name="T10" fmla="*/ 565726 w 3723451"/>
                <a:gd name="T11" fmla="*/ 54675 h 932950"/>
                <a:gd name="T12" fmla="*/ 535006 w 3723451"/>
                <a:gd name="T13" fmla="*/ 46545 h 932950"/>
                <a:gd name="T14" fmla="*/ 333261 w 3723451"/>
                <a:gd name="T15" fmla="*/ 110439 h 932950"/>
                <a:gd name="T16" fmla="*/ 126355 w 3723451"/>
                <a:gd name="T17" fmla="*/ 48896 h 932950"/>
                <a:gd name="T18" fmla="*/ 92903 w 3723451"/>
                <a:gd name="T19" fmla="*/ 55538 h 932950"/>
                <a:gd name="T20" fmla="*/ 0 w 3723451"/>
                <a:gd name="T21" fmla="*/ 27019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1DD7AAB1-5032-124A-BC85-27ABA351C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000" y="1728317"/>
              <a:ext cx="244302" cy="96148"/>
            </a:xfrm>
            <a:custGeom>
              <a:avLst/>
              <a:gdLst>
                <a:gd name="T0" fmla="*/ 0 w 1366596"/>
                <a:gd name="T1" fmla="*/ 0 h 809868"/>
                <a:gd name="T2" fmla="*/ 244302 w 1366596"/>
                <a:gd name="T3" fmla="*/ 74296 h 809868"/>
                <a:gd name="T4" fmla="*/ 154642 w 1366596"/>
                <a:gd name="T5" fmla="*/ 96148 h 809868"/>
                <a:gd name="T6" fmla="*/ 823 w 1366596"/>
                <a:gd name="T7" fmla="*/ 5080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A5441DC3-0342-BF44-A440-E9B7C7009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623" y="1729616"/>
              <a:ext cx="241248" cy="97446"/>
            </a:xfrm>
            <a:custGeom>
              <a:avLst/>
              <a:gdLst>
                <a:gd name="T0" fmla="*/ 237955 w 1348191"/>
                <a:gd name="T1" fmla="*/ 0 h 791462"/>
                <a:gd name="T2" fmla="*/ 241248 w 1348191"/>
                <a:gd name="T3" fmla="*/ 47023 h 791462"/>
                <a:gd name="T4" fmla="*/ 87278 w 1348191"/>
                <a:gd name="T5" fmla="*/ 97446 h 791462"/>
                <a:gd name="T6" fmla="*/ 0 w 1348191"/>
                <a:gd name="T7" fmla="*/ 75351 h 791462"/>
                <a:gd name="T8" fmla="*/ 237955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E0FD85E-E0F3-F849-9640-ABD6F2897785}"/>
                </a:ext>
              </a:extLst>
            </p:cNvPr>
            <p:cNvCxnSpPr>
              <a:cxnSpLocks noChangeShapeType="1"/>
              <a:endCxn id="97" idx="2"/>
            </p:cNvCxnSpPr>
            <p:nvPr/>
          </p:nvCxnSpPr>
          <p:spPr bwMode="auto">
            <a:xfrm flipH="1" flipV="1">
              <a:off x="1871277" y="1737412"/>
              <a:ext cx="3054" cy="12343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962F0F-A769-4045-A9F4-206E7220F39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594" y="1734814"/>
              <a:ext cx="3054" cy="12343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Line 24">
            <a:extLst>
              <a:ext uri="{FF2B5EF4-FFF2-40B4-BE49-F238E27FC236}">
                <a16:creationId xmlns:a16="http://schemas.microsoft.com/office/drawing/2014/main" id="{BC46F284-5B78-3A4B-B93F-D8D371912AE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3063" y="4237038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3186" name="Group 347">
            <a:extLst>
              <a:ext uri="{FF2B5EF4-FFF2-40B4-BE49-F238E27FC236}">
                <a16:creationId xmlns:a16="http://schemas.microsoft.com/office/drawing/2014/main" id="{BD02FF81-BF9D-0D4A-97A6-92F635300D2C}"/>
              </a:ext>
            </a:extLst>
          </p:cNvPr>
          <p:cNvGrpSpPr>
            <a:grpSpLocks/>
          </p:cNvGrpSpPr>
          <p:nvPr/>
        </p:nvGrpSpPr>
        <p:grpSpPr bwMode="auto">
          <a:xfrm>
            <a:off x="2359025" y="4284663"/>
            <a:ext cx="1162050" cy="715962"/>
            <a:chOff x="1871277" y="1576300"/>
            <a:chExt cx="1128371" cy="437861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C40AB92-C575-584E-AE19-CA6903A40E8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60" y="1694746"/>
              <a:ext cx="1125288" cy="319415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91651BE-D4C1-4949-8997-1A4A181659CE}"/>
                </a:ext>
              </a:extLst>
            </p:cNvPr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892FDC0-5F88-554B-8B49-4CD94781AED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88" cy="31941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671540BB-A035-574E-AE48-39F56089E245}"/>
                </a:ext>
              </a:extLst>
            </p:cNvPr>
            <p:cNvSpPr/>
            <p:nvPr/>
          </p:nvSpPr>
          <p:spPr bwMode="auto">
            <a:xfrm>
              <a:off x="2159536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BD74A57F-F047-0643-B021-90D6C9594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501" y="1633581"/>
              <a:ext cx="662841" cy="110679"/>
            </a:xfrm>
            <a:custGeom>
              <a:avLst/>
              <a:gdLst>
                <a:gd name="T0" fmla="*/ 0 w 3723451"/>
                <a:gd name="T1" fmla="*/ 27078 h 932950"/>
                <a:gd name="T2" fmla="*/ 116632 w 3723451"/>
                <a:gd name="T3" fmla="*/ 319 h 932950"/>
                <a:gd name="T4" fmla="*/ 330362 w 3723451"/>
                <a:gd name="T5" fmla="*/ 61756 h 932950"/>
                <a:gd name="T6" fmla="*/ 534263 w 3723451"/>
                <a:gd name="T7" fmla="*/ 0 h 932950"/>
                <a:gd name="T8" fmla="*/ 662841 w 3723451"/>
                <a:gd name="T9" fmla="*/ 24575 h 932950"/>
                <a:gd name="T10" fmla="*/ 567179 w 3723451"/>
                <a:gd name="T11" fmla="*/ 54794 h 932950"/>
                <a:gd name="T12" fmla="*/ 536380 w 3723451"/>
                <a:gd name="T13" fmla="*/ 46647 h 932950"/>
                <a:gd name="T14" fmla="*/ 334117 w 3723451"/>
                <a:gd name="T15" fmla="*/ 110679 h 932950"/>
                <a:gd name="T16" fmla="*/ 126680 w 3723451"/>
                <a:gd name="T17" fmla="*/ 49002 h 932950"/>
                <a:gd name="T18" fmla="*/ 93141 w 3723451"/>
                <a:gd name="T19" fmla="*/ 55659 h 932950"/>
                <a:gd name="T20" fmla="*/ 0 w 3723451"/>
                <a:gd name="T21" fmla="*/ 2707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EC35CC3F-B0A0-094D-960F-6EB934554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201" y="1727755"/>
              <a:ext cx="243555" cy="97087"/>
            </a:xfrm>
            <a:custGeom>
              <a:avLst/>
              <a:gdLst>
                <a:gd name="T0" fmla="*/ 0 w 1366596"/>
                <a:gd name="T1" fmla="*/ 0 h 809868"/>
                <a:gd name="T2" fmla="*/ 243555 w 1366596"/>
                <a:gd name="T3" fmla="*/ 75022 h 809868"/>
                <a:gd name="T4" fmla="*/ 154169 w 1366596"/>
                <a:gd name="T5" fmla="*/ 97087 h 809868"/>
                <a:gd name="T6" fmla="*/ 820 w 1366596"/>
                <a:gd name="T7" fmla="*/ 51302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CC5B39DA-DEAC-B24A-BE3B-44C434584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169" y="1729697"/>
              <a:ext cx="240473" cy="97087"/>
            </a:xfrm>
            <a:custGeom>
              <a:avLst/>
              <a:gdLst>
                <a:gd name="T0" fmla="*/ 237190 w 1348191"/>
                <a:gd name="T1" fmla="*/ 0 h 791462"/>
                <a:gd name="T2" fmla="*/ 240473 w 1348191"/>
                <a:gd name="T3" fmla="*/ 46850 h 791462"/>
                <a:gd name="T4" fmla="*/ 86997 w 1348191"/>
                <a:gd name="T5" fmla="*/ 97087 h 791462"/>
                <a:gd name="T6" fmla="*/ 0 w 1348191"/>
                <a:gd name="T7" fmla="*/ 75073 h 791462"/>
                <a:gd name="T8" fmla="*/ 23719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B1D89A9-E8B0-0346-86FF-9E66F074FEEB}"/>
                </a:ext>
              </a:extLst>
            </p:cNvPr>
            <p:cNvCxnSpPr>
              <a:cxnSpLocks noChangeShapeType="1"/>
              <a:endCxn id="108" idx="2"/>
            </p:cNvCxnSpPr>
            <p:nvPr/>
          </p:nvCxnSpPr>
          <p:spPr bwMode="auto">
            <a:xfrm flipH="1" flipV="1">
              <a:off x="1871277" y="1737464"/>
              <a:ext cx="3083" cy="1233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45E3BD8-0A2C-F049-BB3E-E166813A738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565" y="1734551"/>
              <a:ext cx="3083" cy="1233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3187" name="Line 26">
            <a:extLst>
              <a:ext uri="{FF2B5EF4-FFF2-40B4-BE49-F238E27FC236}">
                <a16:creationId xmlns:a16="http://schemas.microsoft.com/office/drawing/2014/main" id="{9D1F3C2B-60D8-6F48-B569-314BD59C63B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7113" y="4656138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88" name="Rectangle 30">
            <a:extLst>
              <a:ext uri="{FF2B5EF4-FFF2-40B4-BE49-F238E27FC236}">
                <a16:creationId xmlns:a16="http://schemas.microsoft.com/office/drawing/2014/main" id="{ADAF1E3E-4C95-A64F-8169-760218440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738" y="4527550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3189" name="Rectangle 31">
            <a:extLst>
              <a:ext uri="{FF2B5EF4-FFF2-40B4-BE49-F238E27FC236}">
                <a16:creationId xmlns:a16="http://schemas.microsoft.com/office/drawing/2014/main" id="{D3CF39E8-B2E5-524C-8B45-A0279FB7E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9313" y="4527550"/>
            <a:ext cx="147637" cy="200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3190" name="Rectangle 38">
            <a:extLst>
              <a:ext uri="{FF2B5EF4-FFF2-40B4-BE49-F238E27FC236}">
                <a16:creationId xmlns:a16="http://schemas.microsoft.com/office/drawing/2014/main" id="{0741CEA3-8F73-9A49-A373-1999FEB7C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0" y="4465638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3191" name="Line 25">
            <a:extLst>
              <a:ext uri="{FF2B5EF4-FFF2-40B4-BE49-F238E27FC236}">
                <a16:creationId xmlns:a16="http://schemas.microsoft.com/office/drawing/2014/main" id="{3E629D80-DA4D-7649-9E81-5C5229B285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41475" y="4776788"/>
            <a:ext cx="735013" cy="550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2" name="Rectangle 32">
            <a:extLst>
              <a:ext uri="{FF2B5EF4-FFF2-40B4-BE49-F238E27FC236}">
                <a16:creationId xmlns:a16="http://schemas.microsoft.com/office/drawing/2014/main" id="{63D1DE5E-CD59-444D-AB23-FCDB7E8AB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4427538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3193" name="Line 33">
            <a:extLst>
              <a:ext uri="{FF2B5EF4-FFF2-40B4-BE49-F238E27FC236}">
                <a16:creationId xmlns:a16="http://schemas.microsoft.com/office/drawing/2014/main" id="{C6E76D7F-0BBB-2D41-8143-4579E0A321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2013" y="4364038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4" name="Text Box 36">
            <a:extLst>
              <a:ext uri="{FF2B5EF4-FFF2-40B4-BE49-F238E27FC236}">
                <a16:creationId xmlns:a16="http://schemas.microsoft.com/office/drawing/2014/main" id="{32355236-19BA-644C-8B9F-39ADA8AC9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75" y="3921125"/>
            <a:ext cx="403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3195" name="Text Box 37">
            <a:extLst>
              <a:ext uri="{FF2B5EF4-FFF2-40B4-BE49-F238E27FC236}">
                <a16:creationId xmlns:a16="http://schemas.microsoft.com/office/drawing/2014/main" id="{F9151308-4B5B-B94E-90DE-BE6EED205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388" y="48736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B</a:t>
            </a:r>
          </a:p>
        </p:txBody>
      </p:sp>
      <p:grpSp>
        <p:nvGrpSpPr>
          <p:cNvPr id="93196" name="Group 66">
            <a:extLst>
              <a:ext uri="{FF2B5EF4-FFF2-40B4-BE49-F238E27FC236}">
                <a16:creationId xmlns:a16="http://schemas.microsoft.com/office/drawing/2014/main" id="{098A3C4E-E4AE-4445-B118-86A4F5B7BB3C}"/>
              </a:ext>
            </a:extLst>
          </p:cNvPr>
          <p:cNvGrpSpPr>
            <a:grpSpLocks/>
          </p:cNvGrpSpPr>
          <p:nvPr/>
        </p:nvGrpSpPr>
        <p:grpSpPr bwMode="auto">
          <a:xfrm>
            <a:off x="915988" y="3921125"/>
            <a:ext cx="779462" cy="679450"/>
            <a:chOff x="-44" y="1473"/>
            <a:chExt cx="981" cy="1105"/>
          </a:xfrm>
        </p:grpSpPr>
        <p:pic>
          <p:nvPicPr>
            <p:cNvPr id="93229" name="Picture 67" descr="desktop_computer_stylized_medium">
              <a:extLst>
                <a:ext uri="{FF2B5EF4-FFF2-40B4-BE49-F238E27FC236}">
                  <a16:creationId xmlns:a16="http://schemas.microsoft.com/office/drawing/2014/main" id="{9F393751-F391-4049-83E0-7DCCB97B7F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230" name="Freeform 68">
              <a:extLst>
                <a:ext uri="{FF2B5EF4-FFF2-40B4-BE49-F238E27FC236}">
                  <a16:creationId xmlns:a16="http://schemas.microsoft.com/office/drawing/2014/main" id="{4E47A166-2230-D94A-94CD-CFC77D5CCE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4356 w 356"/>
                <a:gd name="T3" fmla="*/ 8247 h 368"/>
                <a:gd name="T4" fmla="*/ 123796 w 356"/>
                <a:gd name="T5" fmla="*/ 171821 h 368"/>
                <a:gd name="T6" fmla="*/ 27283 w 356"/>
                <a:gd name="T7" fmla="*/ 21488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3197" name="Group 69">
            <a:extLst>
              <a:ext uri="{FF2B5EF4-FFF2-40B4-BE49-F238E27FC236}">
                <a16:creationId xmlns:a16="http://schemas.microsoft.com/office/drawing/2014/main" id="{AD6A5CF6-A300-944D-8DD2-FD7EA4137499}"/>
              </a:ext>
            </a:extLst>
          </p:cNvPr>
          <p:cNvGrpSpPr>
            <a:grpSpLocks/>
          </p:cNvGrpSpPr>
          <p:nvPr/>
        </p:nvGrpSpPr>
        <p:grpSpPr bwMode="auto">
          <a:xfrm>
            <a:off x="966788" y="4927600"/>
            <a:ext cx="779462" cy="679450"/>
            <a:chOff x="-44" y="1473"/>
            <a:chExt cx="981" cy="1105"/>
          </a:xfrm>
        </p:grpSpPr>
        <p:pic>
          <p:nvPicPr>
            <p:cNvPr id="93227" name="Picture 70" descr="desktop_computer_stylized_medium">
              <a:extLst>
                <a:ext uri="{FF2B5EF4-FFF2-40B4-BE49-F238E27FC236}">
                  <a16:creationId xmlns:a16="http://schemas.microsoft.com/office/drawing/2014/main" id="{19DF430A-AB9C-DD4D-9BDC-171A4B96E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228" name="Freeform 71">
              <a:extLst>
                <a:ext uri="{FF2B5EF4-FFF2-40B4-BE49-F238E27FC236}">
                  <a16:creationId xmlns:a16="http://schemas.microsoft.com/office/drawing/2014/main" id="{B29F89BB-D874-3348-9EBC-D1D28AE8A9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4356 w 356"/>
                <a:gd name="T3" fmla="*/ 8247 h 368"/>
                <a:gd name="T4" fmla="*/ 123796 w 356"/>
                <a:gd name="T5" fmla="*/ 171821 h 368"/>
                <a:gd name="T6" fmla="*/ 27283 w 356"/>
                <a:gd name="T7" fmla="*/ 21488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3198" name="Group 347">
            <a:extLst>
              <a:ext uri="{FF2B5EF4-FFF2-40B4-BE49-F238E27FC236}">
                <a16:creationId xmlns:a16="http://schemas.microsoft.com/office/drawing/2014/main" id="{C6C2D155-54F8-1446-8AFF-99F5C844DD50}"/>
              </a:ext>
            </a:extLst>
          </p:cNvPr>
          <p:cNvGrpSpPr>
            <a:grpSpLocks/>
          </p:cNvGrpSpPr>
          <p:nvPr/>
        </p:nvGrpSpPr>
        <p:grpSpPr bwMode="auto">
          <a:xfrm>
            <a:off x="5497513" y="4329113"/>
            <a:ext cx="1162050" cy="715962"/>
            <a:chOff x="1871277" y="1576300"/>
            <a:chExt cx="1128371" cy="437861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BD22056-15FA-3840-AFB4-1E2BA5BA210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60" y="1694746"/>
              <a:ext cx="1125288" cy="319415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F69A2FB-DD9B-FB49-96E5-90C343BEB8DB}"/>
                </a:ext>
              </a:extLst>
            </p:cNvPr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AED07E9-A700-294D-A8FB-D283CCC7A7E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88" cy="31941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F808E2F5-6C2F-BF44-8EF0-E4692AEF189E}"/>
                </a:ext>
              </a:extLst>
            </p:cNvPr>
            <p:cNvSpPr/>
            <p:nvPr/>
          </p:nvSpPr>
          <p:spPr bwMode="auto">
            <a:xfrm>
              <a:off x="2159535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8C6A3297-9C47-BB44-A1F0-0E2D1C828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501" y="1633581"/>
              <a:ext cx="662841" cy="110679"/>
            </a:xfrm>
            <a:custGeom>
              <a:avLst/>
              <a:gdLst>
                <a:gd name="T0" fmla="*/ 0 w 3723451"/>
                <a:gd name="T1" fmla="*/ 27078 h 932950"/>
                <a:gd name="T2" fmla="*/ 116632 w 3723451"/>
                <a:gd name="T3" fmla="*/ 319 h 932950"/>
                <a:gd name="T4" fmla="*/ 330362 w 3723451"/>
                <a:gd name="T5" fmla="*/ 61756 h 932950"/>
                <a:gd name="T6" fmla="*/ 534263 w 3723451"/>
                <a:gd name="T7" fmla="*/ 0 h 932950"/>
                <a:gd name="T8" fmla="*/ 662841 w 3723451"/>
                <a:gd name="T9" fmla="*/ 24575 h 932950"/>
                <a:gd name="T10" fmla="*/ 567179 w 3723451"/>
                <a:gd name="T11" fmla="*/ 54794 h 932950"/>
                <a:gd name="T12" fmla="*/ 536380 w 3723451"/>
                <a:gd name="T13" fmla="*/ 46647 h 932950"/>
                <a:gd name="T14" fmla="*/ 334117 w 3723451"/>
                <a:gd name="T15" fmla="*/ 110679 h 932950"/>
                <a:gd name="T16" fmla="*/ 126680 w 3723451"/>
                <a:gd name="T17" fmla="*/ 49002 h 932950"/>
                <a:gd name="T18" fmla="*/ 93141 w 3723451"/>
                <a:gd name="T19" fmla="*/ 55659 h 932950"/>
                <a:gd name="T20" fmla="*/ 0 w 3723451"/>
                <a:gd name="T21" fmla="*/ 2707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E5F7392-31C4-8A42-AF85-54867CDEC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201" y="1727755"/>
              <a:ext cx="243555" cy="97087"/>
            </a:xfrm>
            <a:custGeom>
              <a:avLst/>
              <a:gdLst>
                <a:gd name="T0" fmla="*/ 0 w 1366596"/>
                <a:gd name="T1" fmla="*/ 0 h 809868"/>
                <a:gd name="T2" fmla="*/ 243555 w 1366596"/>
                <a:gd name="T3" fmla="*/ 75022 h 809868"/>
                <a:gd name="T4" fmla="*/ 154169 w 1366596"/>
                <a:gd name="T5" fmla="*/ 97087 h 809868"/>
                <a:gd name="T6" fmla="*/ 820 w 1366596"/>
                <a:gd name="T7" fmla="*/ 51302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5EE35D8-6A04-4847-9619-5567A666E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169" y="1729697"/>
              <a:ext cx="240473" cy="97087"/>
            </a:xfrm>
            <a:custGeom>
              <a:avLst/>
              <a:gdLst>
                <a:gd name="T0" fmla="*/ 237190 w 1348191"/>
                <a:gd name="T1" fmla="*/ 0 h 791462"/>
                <a:gd name="T2" fmla="*/ 240473 w 1348191"/>
                <a:gd name="T3" fmla="*/ 46850 h 791462"/>
                <a:gd name="T4" fmla="*/ 86997 w 1348191"/>
                <a:gd name="T5" fmla="*/ 97087 h 791462"/>
                <a:gd name="T6" fmla="*/ 0 w 1348191"/>
                <a:gd name="T7" fmla="*/ 75073 h 791462"/>
                <a:gd name="T8" fmla="*/ 23719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3F36995-DDFE-6B48-BE4B-7A95021B2D54}"/>
                </a:ext>
              </a:extLst>
            </p:cNvPr>
            <p:cNvCxnSpPr>
              <a:cxnSpLocks noChangeShapeType="1"/>
              <a:endCxn id="95" idx="2"/>
            </p:cNvCxnSpPr>
            <p:nvPr/>
          </p:nvCxnSpPr>
          <p:spPr bwMode="auto">
            <a:xfrm flipH="1" flipV="1">
              <a:off x="1871277" y="1737464"/>
              <a:ext cx="3083" cy="1233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048DAE9-1859-2743-898C-7B210DF31D9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565" y="1734551"/>
              <a:ext cx="3083" cy="1233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3199" name="Rectangle 31">
            <a:extLst>
              <a:ext uri="{FF2B5EF4-FFF2-40B4-BE49-F238E27FC236}">
                <a16:creationId xmlns:a16="http://schemas.microsoft.com/office/drawing/2014/main" id="{850F8E1F-5AB7-384E-9F27-A8180C7A5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663" y="5083175"/>
            <a:ext cx="139700" cy="1857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3200" name="Line 33">
            <a:extLst>
              <a:ext uri="{FF2B5EF4-FFF2-40B4-BE49-F238E27FC236}">
                <a16:creationId xmlns:a16="http://schemas.microsoft.com/office/drawing/2014/main" id="{E49039C4-943D-1745-A2FD-D28A7A701C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19288" y="5053013"/>
            <a:ext cx="220662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1" name="Rectangle 89">
            <a:extLst>
              <a:ext uri="{FF2B5EF4-FFF2-40B4-BE49-F238E27FC236}">
                <a16:creationId xmlns:a16="http://schemas.microsoft.com/office/drawing/2014/main" id="{30705B8E-806E-8645-BEC2-E2A227158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8" y="4529138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3202" name="Rectangle 89">
            <a:extLst>
              <a:ext uri="{FF2B5EF4-FFF2-40B4-BE49-F238E27FC236}">
                <a16:creationId xmlns:a16="http://schemas.microsoft.com/office/drawing/2014/main" id="{EE8E2243-899A-7042-BFF6-CC26969B0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113" y="4527550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3203" name="Rectangle 89">
            <a:extLst>
              <a:ext uri="{FF2B5EF4-FFF2-40B4-BE49-F238E27FC236}">
                <a16:creationId xmlns:a16="http://schemas.microsoft.com/office/drawing/2014/main" id="{82581AE2-912E-B640-98C1-0AFFE5BEE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9713" y="4530725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3204" name="Footer Placeholder 2">
            <a:extLst>
              <a:ext uri="{FF2B5EF4-FFF2-40B4-BE49-F238E27FC236}">
                <a16:creationId xmlns:a16="http://schemas.microsoft.com/office/drawing/2014/main" id="{F6E05AF5-7774-FF47-B1E7-3A7821D0B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93205" name="Picture 63" descr="underline_base">
            <a:extLst>
              <a:ext uri="{FF2B5EF4-FFF2-40B4-BE49-F238E27FC236}">
                <a16:creationId xmlns:a16="http://schemas.microsoft.com/office/drawing/2014/main" id="{01B4493F-B50A-6C40-9E74-E85D8B60126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890588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206" name="Rectangle 2">
            <a:extLst>
              <a:ext uri="{FF2B5EF4-FFF2-40B4-BE49-F238E27FC236}">
                <a16:creationId xmlns:a16="http://schemas.microsoft.com/office/drawing/2014/main" id="{71ABD75F-BE12-C948-8373-D0B335ECCEF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47663" y="8096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How do loss and delay occur?</a:t>
            </a:r>
            <a:endParaRPr lang="en-US" altLang="en-US" sz="4800">
              <a:ea typeface="ＭＳ Ｐゴシック" panose="020B0600070205080204" pitchFamily="34" charset="-128"/>
            </a:endParaRPr>
          </a:p>
        </p:txBody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E927E9EC-F49F-084B-92D0-BB61305BE501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9438" y="1371600"/>
            <a:ext cx="8564562" cy="211455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dirty="0"/>
              <a:t>packets </a:t>
            </a:r>
            <a:r>
              <a:rPr lang="en-US" i="1" dirty="0"/>
              <a:t>queue</a:t>
            </a:r>
            <a:r>
              <a:rPr lang="en-US" dirty="0"/>
              <a:t> in router buffers</a:t>
            </a:r>
            <a:r>
              <a:rPr lang="en-US" sz="2400" dirty="0"/>
              <a:t> 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C0000"/>
                </a:solidFill>
              </a:rPr>
              <a:t>packet arrival rate to link (temporarily) exceeds output link capacity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packets queue, wait for turn</a:t>
            </a:r>
          </a:p>
        </p:txBody>
      </p:sp>
      <p:grpSp>
        <p:nvGrpSpPr>
          <p:cNvPr id="5" name="Group 93">
            <a:extLst>
              <a:ext uri="{FF2B5EF4-FFF2-40B4-BE49-F238E27FC236}">
                <a16:creationId xmlns:a16="http://schemas.microsoft.com/office/drawing/2014/main" id="{645A55BA-9ECB-424C-9239-3D66D49BFF5A}"/>
              </a:ext>
            </a:extLst>
          </p:cNvPr>
          <p:cNvGrpSpPr>
            <a:grpSpLocks/>
          </p:cNvGrpSpPr>
          <p:nvPr/>
        </p:nvGrpSpPr>
        <p:grpSpPr bwMode="auto">
          <a:xfrm>
            <a:off x="3621088" y="2982913"/>
            <a:ext cx="3979862" cy="1454150"/>
            <a:chOff x="2259" y="2090"/>
            <a:chExt cx="2507" cy="916"/>
          </a:xfrm>
        </p:grpSpPr>
        <p:sp>
          <p:nvSpPr>
            <p:cNvPr id="93216" name="Text Box 66">
              <a:extLst>
                <a:ext uri="{FF2B5EF4-FFF2-40B4-BE49-F238E27FC236}">
                  <a16:creationId xmlns:a16="http://schemas.microsoft.com/office/drawing/2014/main" id="{837159C1-7AC8-D947-A548-D28F5B96E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2" y="2090"/>
              <a:ext cx="216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</a:rPr>
                <a:t>packet being transmitted </a:t>
              </a:r>
              <a:r>
                <a:rPr lang="en-US" altLang="en-US" sz="1800">
                  <a:solidFill>
                    <a:srgbClr val="CC0000"/>
                  </a:solidFill>
                </a:rPr>
                <a:t>(delay)</a:t>
              </a:r>
            </a:p>
          </p:txBody>
        </p:sp>
        <p:sp>
          <p:nvSpPr>
            <p:cNvPr id="93217" name="Line 67">
              <a:extLst>
                <a:ext uri="{FF2B5EF4-FFF2-40B4-BE49-F238E27FC236}">
                  <a16:creationId xmlns:a16="http://schemas.microsoft.com/office/drawing/2014/main" id="{845D1CE8-1F64-0147-B198-D53943A7123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V="1">
              <a:off x="2259" y="2294"/>
              <a:ext cx="1059" cy="7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94">
            <a:extLst>
              <a:ext uri="{FF2B5EF4-FFF2-40B4-BE49-F238E27FC236}">
                <a16:creationId xmlns:a16="http://schemas.microsoft.com/office/drawing/2014/main" id="{89C649FA-C77D-B841-9792-0C7B11C2E064}"/>
              </a:ext>
            </a:extLst>
          </p:cNvPr>
          <p:cNvGrpSpPr>
            <a:grpSpLocks/>
          </p:cNvGrpSpPr>
          <p:nvPr/>
        </p:nvGrpSpPr>
        <p:grpSpPr bwMode="auto">
          <a:xfrm>
            <a:off x="3338513" y="4802188"/>
            <a:ext cx="3414712" cy="804862"/>
            <a:chOff x="2103" y="3214"/>
            <a:chExt cx="2151" cy="507"/>
          </a:xfrm>
        </p:grpSpPr>
        <p:sp>
          <p:nvSpPr>
            <p:cNvPr id="93214" name="Text Box 72">
              <a:extLst>
                <a:ext uri="{FF2B5EF4-FFF2-40B4-BE49-F238E27FC236}">
                  <a16:creationId xmlns:a16="http://schemas.microsoft.com/office/drawing/2014/main" id="{9FB4D591-D47D-2C4D-BFCF-DF951E8B4B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0" y="3490"/>
              <a:ext cx="17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</a:rPr>
                <a:t>packets queueing</a:t>
              </a:r>
              <a:r>
                <a:rPr lang="en-US" altLang="en-US" sz="1800">
                  <a:solidFill>
                    <a:srgbClr val="FF0000"/>
                  </a:solidFill>
                </a:rPr>
                <a:t> </a:t>
              </a:r>
              <a:r>
                <a:rPr lang="en-US" altLang="en-US" sz="1800">
                  <a:solidFill>
                    <a:srgbClr val="CC0000"/>
                  </a:solidFill>
                </a:rPr>
                <a:t>(delay)</a:t>
              </a:r>
            </a:p>
          </p:txBody>
        </p:sp>
        <p:sp>
          <p:nvSpPr>
            <p:cNvPr id="93215" name="Line 73">
              <a:extLst>
                <a:ext uri="{FF2B5EF4-FFF2-40B4-BE49-F238E27FC236}">
                  <a16:creationId xmlns:a16="http://schemas.microsoft.com/office/drawing/2014/main" id="{A4022AED-8EA5-C046-827B-4B676778A5F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2103" y="3214"/>
              <a:ext cx="471" cy="4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95">
            <a:extLst>
              <a:ext uri="{FF2B5EF4-FFF2-40B4-BE49-F238E27FC236}">
                <a16:creationId xmlns:a16="http://schemas.microsoft.com/office/drawing/2014/main" id="{12768BC1-CD22-8940-BC1D-0CDF030C08D3}"/>
              </a:ext>
            </a:extLst>
          </p:cNvPr>
          <p:cNvGrpSpPr>
            <a:grpSpLocks/>
          </p:cNvGrpSpPr>
          <p:nvPr/>
        </p:nvGrpSpPr>
        <p:grpSpPr bwMode="auto">
          <a:xfrm>
            <a:off x="2517775" y="4764088"/>
            <a:ext cx="4248150" cy="1511300"/>
            <a:chOff x="1586" y="3190"/>
            <a:chExt cx="2676" cy="952"/>
          </a:xfrm>
        </p:grpSpPr>
        <p:sp>
          <p:nvSpPr>
            <p:cNvPr id="93212" name="Line 91">
              <a:extLst>
                <a:ext uri="{FF2B5EF4-FFF2-40B4-BE49-F238E27FC236}">
                  <a16:creationId xmlns:a16="http://schemas.microsoft.com/office/drawing/2014/main" id="{BAD4795B-7CCF-7044-9B70-DF2898EBEAC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798" y="3190"/>
              <a:ext cx="105" cy="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13" name="Text Box 92">
              <a:extLst>
                <a:ext uri="{FF2B5EF4-FFF2-40B4-BE49-F238E27FC236}">
                  <a16:creationId xmlns:a16="http://schemas.microsoft.com/office/drawing/2014/main" id="{21B0FF12-27C4-1F45-93C9-BF40850884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6" y="3738"/>
              <a:ext cx="267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</a:rPr>
                <a:t>free (available) buffers: arriving packets </a:t>
              </a:r>
            </a:p>
            <a:p>
              <a:r>
                <a:rPr lang="en-US" altLang="en-US" sz="1800">
                  <a:solidFill>
                    <a:srgbClr val="000000"/>
                  </a:solidFill>
                </a:rPr>
                <a:t>dropped (</a:t>
              </a:r>
              <a:r>
                <a:rPr lang="en-US" altLang="en-US" sz="1800">
                  <a:solidFill>
                    <a:srgbClr val="CC0000"/>
                  </a:solidFill>
                </a:rPr>
                <a:t>loss</a:t>
              </a:r>
              <a:r>
                <a:rPr lang="en-US" altLang="en-US" sz="1800">
                  <a:solidFill>
                    <a:srgbClr val="000000"/>
                  </a:solidFill>
                </a:rPr>
                <a:t>) if no free buffers</a:t>
              </a:r>
            </a:p>
          </p:txBody>
        </p:sp>
      </p:grpSp>
      <p:sp>
        <p:nvSpPr>
          <p:cNvPr id="93211" name="Slide Number Placeholder 3">
            <a:extLst>
              <a:ext uri="{FF2B5EF4-FFF2-40B4-BE49-F238E27FC236}">
                <a16:creationId xmlns:a16="http://schemas.microsoft.com/office/drawing/2014/main" id="{EA8C7295-1EB6-0044-9C4A-F5D29F38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1-</a:t>
            </a:r>
            <a:fld id="{16D80BD7-C4BC-874F-AF92-D1831A6F32AF}" type="slidenum"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pPr/>
              <a:t>51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Footer Placeholder 2">
            <a:extLst>
              <a:ext uri="{FF2B5EF4-FFF2-40B4-BE49-F238E27FC236}">
                <a16:creationId xmlns:a16="http://schemas.microsoft.com/office/drawing/2014/main" id="{00500B91-4B92-8145-959A-F7020480C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95234" name="Picture 65" descr="underline_base">
            <a:extLst>
              <a:ext uri="{FF2B5EF4-FFF2-40B4-BE49-F238E27FC236}">
                <a16:creationId xmlns:a16="http://schemas.microsoft.com/office/drawing/2014/main" id="{25AC6BFD-75D8-9246-8C59-DAD7BA7CE33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828675"/>
            <a:ext cx="68564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5" name="Rectangle 2">
            <a:extLst>
              <a:ext uri="{FF2B5EF4-FFF2-40B4-BE49-F238E27FC236}">
                <a16:creationId xmlns:a16="http://schemas.microsoft.com/office/drawing/2014/main" id="{46E2D4D8-8FEC-0047-810B-98FDC262F5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2438" y="200025"/>
            <a:ext cx="7772400" cy="811213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Four sources of packet delay</a:t>
            </a:r>
            <a:endParaRPr lang="en-US" altLang="en-US" sz="4800">
              <a:ea typeface="ＭＳ Ｐゴシック" panose="020B0600070205080204" pitchFamily="34" charset="-128"/>
            </a:endParaRPr>
          </a:p>
        </p:txBody>
      </p:sp>
      <p:sp>
        <p:nvSpPr>
          <p:cNvPr id="110596" name="Rectangle 4">
            <a:extLst>
              <a:ext uri="{FF2B5EF4-FFF2-40B4-BE49-F238E27FC236}">
                <a16:creationId xmlns:a16="http://schemas.microsoft.com/office/drawing/2014/main" id="{35FB080E-F072-D048-A10B-65397126A2DA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62013" y="4491038"/>
            <a:ext cx="3810000" cy="1636712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</a:rPr>
              <a:t>d</a:t>
            </a:r>
            <a:r>
              <a:rPr lang="en-US" baseline="-25000" dirty="0">
                <a:solidFill>
                  <a:srgbClr val="CC0000"/>
                </a:solidFill>
              </a:rPr>
              <a:t>proc</a:t>
            </a:r>
            <a:r>
              <a:rPr lang="en-US" dirty="0">
                <a:solidFill>
                  <a:srgbClr val="CC0000"/>
                </a:solidFill>
              </a:rPr>
              <a:t>: nodal processing</a:t>
            </a:r>
            <a:r>
              <a:rPr lang="en-US" dirty="0"/>
              <a:t> </a:t>
            </a:r>
          </a:p>
          <a:p>
            <a:pPr marL="231775" indent="-231775" eaLnBrk="1" hangingPunct="1">
              <a:buSzTx/>
              <a:buFont typeface="Wingdings" charset="0"/>
              <a:buChar char="§"/>
              <a:defRPr/>
            </a:pPr>
            <a:r>
              <a:rPr lang="en-US" sz="2400" dirty="0"/>
              <a:t>check bit errors</a:t>
            </a:r>
          </a:p>
          <a:p>
            <a:pPr marL="231775" indent="-231775" eaLnBrk="1" hangingPunct="1">
              <a:buSzTx/>
              <a:buFont typeface="Wingdings" charset="0"/>
              <a:buChar char="§"/>
              <a:defRPr/>
            </a:pPr>
            <a:r>
              <a:rPr lang="en-US" sz="2400" dirty="0"/>
              <a:t>determine output link</a:t>
            </a:r>
          </a:p>
          <a:p>
            <a:pPr marL="231775" indent="-231775" eaLnBrk="1" hangingPunct="1">
              <a:buSzTx/>
              <a:buFont typeface="Wingdings" charset="0"/>
              <a:buChar char="§"/>
              <a:defRPr/>
            </a:pPr>
            <a:r>
              <a:rPr lang="en-US" sz="2400" dirty="0"/>
              <a:t>typically &lt; msec</a:t>
            </a:r>
          </a:p>
        </p:txBody>
      </p:sp>
      <p:sp>
        <p:nvSpPr>
          <p:cNvPr id="110627" name="Rectangle 58">
            <a:extLst>
              <a:ext uri="{FF2B5EF4-FFF2-40B4-BE49-F238E27FC236}">
                <a16:creationId xmlns:a16="http://schemas.microsoft.com/office/drawing/2014/main" id="{E43EBC75-29E4-724D-BE7B-8A308B4BD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4492625"/>
            <a:ext cx="3810000" cy="218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4488" indent="-344488">
              <a:lnSpc>
                <a:spcPct val="85000"/>
              </a:lnSpc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None/>
              <a:defRPr/>
            </a:pPr>
            <a:r>
              <a:rPr lang="en-US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800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queue</a:t>
            </a:r>
            <a:r>
              <a:rPr lang="en-US" sz="28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queueing delay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time waiting at output link for transmission 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depends on congestion level of router</a:t>
            </a:r>
          </a:p>
        </p:txBody>
      </p:sp>
      <p:sp>
        <p:nvSpPr>
          <p:cNvPr id="95238" name="Slide Number Placeholder 3">
            <a:extLst>
              <a:ext uri="{FF2B5EF4-FFF2-40B4-BE49-F238E27FC236}">
                <a16:creationId xmlns:a16="http://schemas.microsoft.com/office/drawing/2014/main" id="{E199A34A-7DF5-5C4B-AC92-55F2AEB0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1-</a:t>
            </a:r>
            <a:fld id="{D2CDBE4E-1FF2-0049-B9BF-5AB21A0FF11E}" type="slidenum"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pPr/>
              <a:t>52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grpSp>
        <p:nvGrpSpPr>
          <p:cNvPr id="95239" name="Group 70">
            <a:extLst>
              <a:ext uri="{FF2B5EF4-FFF2-40B4-BE49-F238E27FC236}">
                <a16:creationId xmlns:a16="http://schemas.microsoft.com/office/drawing/2014/main" id="{41686551-5C71-EA4B-8BBE-59BE0AC18AD2}"/>
              </a:ext>
            </a:extLst>
          </p:cNvPr>
          <p:cNvGrpSpPr>
            <a:grpSpLocks/>
          </p:cNvGrpSpPr>
          <p:nvPr/>
        </p:nvGrpSpPr>
        <p:grpSpPr bwMode="auto">
          <a:xfrm>
            <a:off x="1743075" y="1249363"/>
            <a:ext cx="5894388" cy="2935287"/>
            <a:chOff x="1743075" y="1249363"/>
            <a:chExt cx="5894066" cy="2935287"/>
          </a:xfrm>
        </p:grpSpPr>
        <p:sp>
          <p:nvSpPr>
            <p:cNvPr id="95240" name="Line 24">
              <a:extLst>
                <a:ext uri="{FF2B5EF4-FFF2-40B4-BE49-F238E27FC236}">
                  <a16:creationId xmlns:a16="http://schemas.microsoft.com/office/drawing/2014/main" id="{605A0D46-781A-6847-9777-D40EE17BE6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0963" y="1857375"/>
              <a:ext cx="741362" cy="355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5241" name="Group 347">
              <a:extLst>
                <a:ext uri="{FF2B5EF4-FFF2-40B4-BE49-F238E27FC236}">
                  <a16:creationId xmlns:a16="http://schemas.microsoft.com/office/drawing/2014/main" id="{7AEDE7F9-8FEC-CB49-9A3E-E7C798866E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36378" y="1905474"/>
              <a:ext cx="1162562" cy="715538"/>
              <a:chOff x="1871277" y="1576300"/>
              <a:chExt cx="1128371" cy="437861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6FBA1B22-B148-F747-997F-ADB7FA009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805" y="1694526"/>
                <a:ext cx="1124731" cy="319605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EB3112D-7361-3743-82AC-9FCCCAB688BC}"/>
                  </a:ext>
                </a:extLst>
              </p:cNvPr>
              <p:cNvSpPr/>
              <p:nvPr/>
            </p:nvSpPr>
            <p:spPr bwMode="auto">
              <a:xfrm>
                <a:off x="1871723" y="1739212"/>
                <a:ext cx="1127812" cy="1165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D461173F-6FA5-4247-83CC-3E5724C945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723" y="1576010"/>
                <a:ext cx="1124731" cy="319605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D5216A5A-1994-6E41-B399-7DC239293988}"/>
                  </a:ext>
                </a:extLst>
              </p:cNvPr>
              <p:cNvSpPr/>
              <p:nvPr/>
            </p:nvSpPr>
            <p:spPr bwMode="auto">
              <a:xfrm>
                <a:off x="2159840" y="1673154"/>
                <a:ext cx="548499" cy="16126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1DDB982B-1D0B-164E-B8A6-38FC335F4F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832" y="1633325"/>
                <a:ext cx="662512" cy="110744"/>
              </a:xfrm>
              <a:custGeom>
                <a:avLst/>
                <a:gdLst>
                  <a:gd name="T0" fmla="*/ 0 w 3723451"/>
                  <a:gd name="T1" fmla="*/ 27093 h 932950"/>
                  <a:gd name="T2" fmla="*/ 116574 w 3723451"/>
                  <a:gd name="T3" fmla="*/ 319 h 932950"/>
                  <a:gd name="T4" fmla="*/ 330198 w 3723451"/>
                  <a:gd name="T5" fmla="*/ 61792 h 932950"/>
                  <a:gd name="T6" fmla="*/ 533998 w 3723451"/>
                  <a:gd name="T7" fmla="*/ 0 h 932950"/>
                  <a:gd name="T8" fmla="*/ 662512 w 3723451"/>
                  <a:gd name="T9" fmla="*/ 24589 h 932950"/>
                  <a:gd name="T10" fmla="*/ 566898 w 3723451"/>
                  <a:gd name="T11" fmla="*/ 54826 h 932950"/>
                  <a:gd name="T12" fmla="*/ 536114 w 3723451"/>
                  <a:gd name="T13" fmla="*/ 46674 h 932950"/>
                  <a:gd name="T14" fmla="*/ 333951 w 3723451"/>
                  <a:gd name="T15" fmla="*/ 110744 h 932950"/>
                  <a:gd name="T16" fmla="*/ 126617 w 3723451"/>
                  <a:gd name="T17" fmla="*/ 49031 h 932950"/>
                  <a:gd name="T18" fmla="*/ 93095 w 3723451"/>
                  <a:gd name="T19" fmla="*/ 55691 h 932950"/>
                  <a:gd name="T20" fmla="*/ 0 w 3723451"/>
                  <a:gd name="T21" fmla="*/ 27093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0ADE32F8-0463-E748-99B1-A07BA52B51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317" y="1727555"/>
                <a:ext cx="243435" cy="97144"/>
              </a:xfrm>
              <a:custGeom>
                <a:avLst/>
                <a:gdLst>
                  <a:gd name="T0" fmla="*/ 0 w 1366596"/>
                  <a:gd name="T1" fmla="*/ 0 h 809868"/>
                  <a:gd name="T2" fmla="*/ 243435 w 1366596"/>
                  <a:gd name="T3" fmla="*/ 75066 h 809868"/>
                  <a:gd name="T4" fmla="*/ 154093 w 1366596"/>
                  <a:gd name="T5" fmla="*/ 97144 h 809868"/>
                  <a:gd name="T6" fmla="*/ 820 w 1366596"/>
                  <a:gd name="T7" fmla="*/ 51332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4E260D81-FC71-9741-B72D-41FBC94AA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507" y="1729498"/>
                <a:ext cx="240353" cy="97144"/>
              </a:xfrm>
              <a:custGeom>
                <a:avLst/>
                <a:gdLst>
                  <a:gd name="T0" fmla="*/ 237072 w 1348191"/>
                  <a:gd name="T1" fmla="*/ 0 h 791462"/>
                  <a:gd name="T2" fmla="*/ 240353 w 1348191"/>
                  <a:gd name="T3" fmla="*/ 46878 h 791462"/>
                  <a:gd name="T4" fmla="*/ 86954 w 1348191"/>
                  <a:gd name="T5" fmla="*/ 97144 h 791462"/>
                  <a:gd name="T6" fmla="*/ 0 w 1348191"/>
                  <a:gd name="T7" fmla="*/ 75117 h 791462"/>
                  <a:gd name="T8" fmla="*/ 237072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1971243A-385B-0243-80D7-B024590B1D81}"/>
                  </a:ext>
                </a:extLst>
              </p:cNvPr>
              <p:cNvCxnSpPr>
                <a:cxnSpLocks noChangeShapeType="1"/>
                <a:endCxn id="115" idx="2"/>
              </p:cNvCxnSpPr>
              <p:nvPr/>
            </p:nvCxnSpPr>
            <p:spPr bwMode="auto">
              <a:xfrm flipH="1" flipV="1">
                <a:off x="1871723" y="1737269"/>
                <a:ext cx="3081" cy="1233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E690B4F-D1BD-354D-B67B-DADFF2CB7C1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54" y="1734355"/>
                <a:ext cx="3081" cy="1233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5242" name="Line 26">
              <a:extLst>
                <a:ext uri="{FF2B5EF4-FFF2-40B4-BE49-F238E27FC236}">
                  <a16:creationId xmlns:a16="http://schemas.microsoft.com/office/drawing/2014/main" id="{78A01D46-F510-464E-898C-D3B018350E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5013" y="2276475"/>
              <a:ext cx="1933575" cy="95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43" name="Rectangle 29">
              <a:extLst>
                <a:ext uri="{FF2B5EF4-FFF2-40B4-BE49-F238E27FC236}">
                  <a16:creationId xmlns:a16="http://schemas.microsoft.com/office/drawing/2014/main" id="{AD9A9027-93E2-4640-93C7-439772EDA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2076450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5244" name="Rectangle 30">
              <a:extLst>
                <a:ext uri="{FF2B5EF4-FFF2-40B4-BE49-F238E27FC236}">
                  <a16:creationId xmlns:a16="http://schemas.microsoft.com/office/drawing/2014/main" id="{15718C31-A8B7-CC44-A4D0-8683B5BDB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638" y="2147888"/>
              <a:ext cx="147637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5245" name="Rectangle 31">
              <a:extLst>
                <a:ext uri="{FF2B5EF4-FFF2-40B4-BE49-F238E27FC236}">
                  <a16:creationId xmlns:a16="http://schemas.microsoft.com/office/drawing/2014/main" id="{2F046432-6D9A-0741-B50C-159F4602F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3563" y="2147888"/>
              <a:ext cx="147637" cy="2000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5246" name="Line 35">
              <a:extLst>
                <a:ext uri="{FF2B5EF4-FFF2-40B4-BE49-F238E27FC236}">
                  <a16:creationId xmlns:a16="http://schemas.microsoft.com/office/drawing/2014/main" id="{A8A9AEA1-6182-F641-8DC3-CC4A917544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35700" y="1876425"/>
              <a:ext cx="3667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47" name="Rectangle 38">
              <a:extLst>
                <a:ext uri="{FF2B5EF4-FFF2-40B4-BE49-F238E27FC236}">
                  <a16:creationId xmlns:a16="http://schemas.microsoft.com/office/drawing/2014/main" id="{DB3799DA-85A2-BE49-82A1-B7EB74F01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150" y="20859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5248" name="Text Box 39">
              <a:extLst>
                <a:ext uri="{FF2B5EF4-FFF2-40B4-BE49-F238E27FC236}">
                  <a16:creationId xmlns:a16="http://schemas.microsoft.com/office/drawing/2014/main" id="{D349016D-7B6A-904D-9581-2BD824BDF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1088" y="1689100"/>
              <a:ext cx="13906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CC0000"/>
                  </a:solidFill>
                </a:rPr>
                <a:t>propagation</a:t>
              </a:r>
            </a:p>
          </p:txBody>
        </p:sp>
        <p:sp>
          <p:nvSpPr>
            <p:cNvPr id="95249" name="Line 40">
              <a:extLst>
                <a:ext uri="{FF2B5EF4-FFF2-40B4-BE49-F238E27FC236}">
                  <a16:creationId xmlns:a16="http://schemas.microsoft.com/office/drawing/2014/main" id="{E673CDEC-52F6-7B45-B1E5-C8F3F5BEF56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4645025" y="1876425"/>
              <a:ext cx="319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50" name="Text Box 43">
              <a:extLst>
                <a:ext uri="{FF2B5EF4-FFF2-40B4-BE49-F238E27FC236}">
                  <a16:creationId xmlns:a16="http://schemas.microsoft.com/office/drawing/2014/main" id="{FAF2C1FE-D531-3F42-A77C-6C81E8D894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7375" y="2803525"/>
              <a:ext cx="12890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CC0000"/>
                  </a:solidFill>
                </a:rPr>
                <a:t>nodal</a:t>
              </a:r>
            </a:p>
            <a:p>
              <a:pPr algn="ctr"/>
              <a:r>
                <a:rPr lang="en-US" altLang="en-US" sz="1800">
                  <a:solidFill>
                    <a:srgbClr val="CC0000"/>
                  </a:solidFill>
                </a:rPr>
                <a:t>processing</a:t>
              </a:r>
            </a:p>
          </p:txBody>
        </p:sp>
        <p:sp>
          <p:nvSpPr>
            <p:cNvPr id="95251" name="Line 44">
              <a:extLst>
                <a:ext uri="{FF2B5EF4-FFF2-40B4-BE49-F238E27FC236}">
                  <a16:creationId xmlns:a16="http://schemas.microsoft.com/office/drawing/2014/main" id="{CCE8030B-8B58-5841-ADD4-37544706D34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3378200" y="2847975"/>
              <a:ext cx="8334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52" name="Line 45">
              <a:extLst>
                <a:ext uri="{FF2B5EF4-FFF2-40B4-BE49-F238E27FC236}">
                  <a16:creationId xmlns:a16="http://schemas.microsoft.com/office/drawing/2014/main" id="{59BF8199-90EA-F54F-B45B-F7645B31AFB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V="1">
              <a:off x="4187825" y="2609850"/>
              <a:ext cx="3857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53" name="Text Box 46">
              <a:extLst>
                <a:ext uri="{FF2B5EF4-FFF2-40B4-BE49-F238E27FC236}">
                  <a16:creationId xmlns:a16="http://schemas.microsoft.com/office/drawing/2014/main" id="{6DFE5203-0F01-5649-890D-E34DDD63C7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5813" y="3060700"/>
              <a:ext cx="1123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CC0000"/>
                  </a:solidFill>
                </a:rPr>
                <a:t>queueing</a:t>
              </a:r>
            </a:p>
          </p:txBody>
        </p:sp>
        <p:sp>
          <p:nvSpPr>
            <p:cNvPr id="95254" name="Line 47">
              <a:extLst>
                <a:ext uri="{FF2B5EF4-FFF2-40B4-BE49-F238E27FC236}">
                  <a16:creationId xmlns:a16="http://schemas.microsoft.com/office/drawing/2014/main" id="{AB1F18F9-F293-254E-A7C2-496D33FD7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4349750" y="2609850"/>
              <a:ext cx="595313" cy="55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55" name="Rectangle 3">
              <a:extLst>
                <a:ext uri="{FF2B5EF4-FFF2-40B4-BE49-F238E27FC236}">
                  <a16:creationId xmlns:a16="http://schemas.microsoft.com/office/drawing/2014/main" id="{EDC9C115-9B88-694B-AAC5-41F8CE7AD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138" y="3630613"/>
              <a:ext cx="4943475" cy="5540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2857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itchFamily="2" charset="2"/>
                <a:buNone/>
              </a:pPr>
              <a:r>
                <a:rPr lang="en-US" altLang="en-US" i="1">
                  <a:solidFill>
                    <a:srgbClr val="000000"/>
                  </a:solidFill>
                  <a:latin typeface="Gill Sans MT" panose="020B0502020104020203" pitchFamily="34" charset="77"/>
                </a:rPr>
                <a:t>d</a:t>
              </a:r>
              <a:r>
                <a:rPr lang="en-US" altLang="en-US" baseline="-25000">
                  <a:solidFill>
                    <a:srgbClr val="000000"/>
                  </a:solidFill>
                  <a:latin typeface="Gill Sans MT" panose="020B0502020104020203" pitchFamily="34" charset="77"/>
                </a:rPr>
                <a:t>nodal</a:t>
              </a:r>
              <a:r>
                <a:rPr lang="en-US" altLang="en-US">
                  <a:solidFill>
                    <a:srgbClr val="000000"/>
                  </a:solidFill>
                  <a:latin typeface="Gill Sans MT" panose="020B0502020104020203" pitchFamily="34" charset="77"/>
                </a:rPr>
                <a:t> = </a:t>
              </a:r>
              <a:r>
                <a:rPr lang="en-US" altLang="en-US" i="1">
                  <a:solidFill>
                    <a:srgbClr val="000000"/>
                  </a:solidFill>
                  <a:latin typeface="Gill Sans MT" panose="020B0502020104020203" pitchFamily="34" charset="77"/>
                </a:rPr>
                <a:t>d</a:t>
              </a:r>
              <a:r>
                <a:rPr lang="en-US" altLang="en-US" baseline="-25000">
                  <a:solidFill>
                    <a:srgbClr val="000000"/>
                  </a:solidFill>
                  <a:latin typeface="Gill Sans MT" panose="020B0502020104020203" pitchFamily="34" charset="77"/>
                </a:rPr>
                <a:t>proc</a:t>
              </a:r>
              <a:r>
                <a:rPr lang="en-US" altLang="en-US">
                  <a:solidFill>
                    <a:srgbClr val="000000"/>
                  </a:solidFill>
                  <a:latin typeface="Gill Sans MT" panose="020B0502020104020203" pitchFamily="34" charset="77"/>
                </a:rPr>
                <a:t> + </a:t>
              </a:r>
              <a:r>
                <a:rPr lang="en-US" altLang="en-US" i="1">
                  <a:solidFill>
                    <a:srgbClr val="000000"/>
                  </a:solidFill>
                  <a:latin typeface="Gill Sans MT" panose="020B0502020104020203" pitchFamily="34" charset="77"/>
                </a:rPr>
                <a:t>d</a:t>
              </a:r>
              <a:r>
                <a:rPr lang="en-US" altLang="en-US" baseline="-25000">
                  <a:solidFill>
                    <a:srgbClr val="000000"/>
                  </a:solidFill>
                  <a:latin typeface="Gill Sans MT" panose="020B0502020104020203" pitchFamily="34" charset="77"/>
                </a:rPr>
                <a:t>queue</a:t>
              </a:r>
              <a:r>
                <a:rPr lang="en-US" altLang="en-US">
                  <a:solidFill>
                    <a:srgbClr val="000000"/>
                  </a:solidFill>
                  <a:latin typeface="Gill Sans MT" panose="020B0502020104020203" pitchFamily="34" charset="77"/>
                </a:rPr>
                <a:t> + </a:t>
              </a:r>
              <a:r>
                <a:rPr lang="en-US" altLang="en-US" i="1">
                  <a:solidFill>
                    <a:srgbClr val="000000"/>
                  </a:solidFill>
                  <a:latin typeface="Gill Sans MT" panose="020B0502020104020203" pitchFamily="34" charset="77"/>
                </a:rPr>
                <a:t>d</a:t>
              </a:r>
              <a:r>
                <a:rPr lang="en-US" altLang="en-US" baseline="-25000">
                  <a:solidFill>
                    <a:srgbClr val="000000"/>
                  </a:solidFill>
                  <a:latin typeface="Gill Sans MT" panose="020B0502020104020203" pitchFamily="34" charset="77"/>
                </a:rPr>
                <a:t>trans</a:t>
              </a:r>
              <a:r>
                <a:rPr lang="en-US" altLang="en-US">
                  <a:solidFill>
                    <a:srgbClr val="000000"/>
                  </a:solidFill>
                  <a:latin typeface="Gill Sans MT" panose="020B0502020104020203" pitchFamily="34" charset="77"/>
                </a:rPr>
                <a:t> +  </a:t>
              </a:r>
              <a:r>
                <a:rPr lang="en-US" altLang="en-US" i="1">
                  <a:solidFill>
                    <a:srgbClr val="000000"/>
                  </a:solidFill>
                  <a:latin typeface="Gill Sans MT" panose="020B0502020104020203" pitchFamily="34" charset="77"/>
                </a:rPr>
                <a:t>d</a:t>
              </a:r>
              <a:r>
                <a:rPr lang="en-US" altLang="en-US" baseline="-25000">
                  <a:solidFill>
                    <a:srgbClr val="000000"/>
                  </a:solidFill>
                  <a:latin typeface="Gill Sans MT" panose="020B0502020104020203" pitchFamily="34" charset="77"/>
                </a:rPr>
                <a:t>prop</a:t>
              </a:r>
              <a:endParaRPr lang="en-US" altLang="en-US">
                <a:solidFill>
                  <a:srgbClr val="000000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95256" name="Line 25">
              <a:extLst>
                <a:ext uri="{FF2B5EF4-FFF2-40B4-BE49-F238E27FC236}">
                  <a16:creationId xmlns:a16="http://schemas.microsoft.com/office/drawing/2014/main" id="{60775363-2025-7F42-B671-E6B4D5D1B9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9083" y="2397124"/>
              <a:ext cx="735306" cy="5499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57" name="Rectangle 32">
              <a:extLst>
                <a:ext uri="{FF2B5EF4-FFF2-40B4-BE49-F238E27FC236}">
                  <a16:creationId xmlns:a16="http://schemas.microsoft.com/office/drawing/2014/main" id="{F947CDE6-71C1-C149-AD35-E1C72ABF1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9125" y="20478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5258" name="Line 33">
              <a:extLst>
                <a:ext uri="{FF2B5EF4-FFF2-40B4-BE49-F238E27FC236}">
                  <a16:creationId xmlns:a16="http://schemas.microsoft.com/office/drawing/2014/main" id="{C130A48F-B9B9-C642-9827-D5A1E68CC9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9913" y="1984375"/>
              <a:ext cx="2111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59" name="Text Box 36">
              <a:extLst>
                <a:ext uri="{FF2B5EF4-FFF2-40B4-BE49-F238E27FC236}">
                  <a16:creationId xmlns:a16="http://schemas.microsoft.com/office/drawing/2014/main" id="{8EF59887-2479-AD4D-B3C1-074A4137FA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3075" y="1541463"/>
              <a:ext cx="40267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95260" name="Text Box 37">
              <a:extLst>
                <a:ext uri="{FF2B5EF4-FFF2-40B4-BE49-F238E27FC236}">
                  <a16:creationId xmlns:a16="http://schemas.microsoft.com/office/drawing/2014/main" id="{765D66AD-DA46-DF4D-BDEE-FEF1C8C7EA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9288" y="2493963"/>
              <a:ext cx="3873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B</a:t>
              </a:r>
            </a:p>
          </p:txBody>
        </p:sp>
        <p:grpSp>
          <p:nvGrpSpPr>
            <p:cNvPr id="95261" name="Group 66">
              <a:extLst>
                <a:ext uri="{FF2B5EF4-FFF2-40B4-BE49-F238E27FC236}">
                  <a16:creationId xmlns:a16="http://schemas.microsoft.com/office/drawing/2014/main" id="{86B2609B-DA9C-4E43-9FC5-87836CDB46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3888" y="1541463"/>
              <a:ext cx="779462" cy="679450"/>
              <a:chOff x="-44" y="1473"/>
              <a:chExt cx="981" cy="1105"/>
            </a:xfrm>
          </p:grpSpPr>
          <p:pic>
            <p:nvPicPr>
              <p:cNvPr id="95279" name="Picture 67" descr="desktop_computer_stylized_medium">
                <a:extLst>
                  <a:ext uri="{FF2B5EF4-FFF2-40B4-BE49-F238E27FC236}">
                    <a16:creationId xmlns:a16="http://schemas.microsoft.com/office/drawing/2014/main" id="{1D47B461-876C-D448-8BD0-42B5271E43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280" name="Freeform 68">
                <a:extLst>
                  <a:ext uri="{FF2B5EF4-FFF2-40B4-BE49-F238E27FC236}">
                    <a16:creationId xmlns:a16="http://schemas.microsoft.com/office/drawing/2014/main" id="{3DE13CD1-ABEA-414D-A232-B786158A607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04356 w 356"/>
                  <a:gd name="T3" fmla="*/ 8247 h 368"/>
                  <a:gd name="T4" fmla="*/ 123796 w 356"/>
                  <a:gd name="T5" fmla="*/ 171821 h 368"/>
                  <a:gd name="T6" fmla="*/ 27283 w 356"/>
                  <a:gd name="T7" fmla="*/ 21488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95262" name="Group 69">
              <a:extLst>
                <a:ext uri="{FF2B5EF4-FFF2-40B4-BE49-F238E27FC236}">
                  <a16:creationId xmlns:a16="http://schemas.microsoft.com/office/drawing/2014/main" id="{63FFD1FE-67F4-6C4E-BFA7-B3475D0AD0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43685" y="2548431"/>
              <a:ext cx="779463" cy="679450"/>
              <a:chOff x="-44" y="1473"/>
              <a:chExt cx="981" cy="1105"/>
            </a:xfrm>
          </p:grpSpPr>
          <p:pic>
            <p:nvPicPr>
              <p:cNvPr id="95277" name="Picture 70" descr="desktop_computer_stylized_medium">
                <a:extLst>
                  <a:ext uri="{FF2B5EF4-FFF2-40B4-BE49-F238E27FC236}">
                    <a16:creationId xmlns:a16="http://schemas.microsoft.com/office/drawing/2014/main" id="{8E0F7A68-4358-8C44-A3F4-4BAB3063D6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278" name="Freeform 71">
                <a:extLst>
                  <a:ext uri="{FF2B5EF4-FFF2-40B4-BE49-F238E27FC236}">
                    <a16:creationId xmlns:a16="http://schemas.microsoft.com/office/drawing/2014/main" id="{0794F337-7E45-D24E-8419-76D2BBFB2B6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04356 w 356"/>
                  <a:gd name="T3" fmla="*/ 8247 h 368"/>
                  <a:gd name="T4" fmla="*/ 123796 w 356"/>
                  <a:gd name="T5" fmla="*/ 171821 h 368"/>
                  <a:gd name="T6" fmla="*/ 27283 w 356"/>
                  <a:gd name="T7" fmla="*/ 21488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95263" name="Text Box 41">
              <a:extLst>
                <a:ext uri="{FF2B5EF4-FFF2-40B4-BE49-F238E27FC236}">
                  <a16:creationId xmlns:a16="http://schemas.microsoft.com/office/drawing/2014/main" id="{1A705FA4-6CC0-4446-BB27-166193CE57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675" y="1249363"/>
              <a:ext cx="14668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CC0000"/>
                  </a:solidFill>
                </a:rPr>
                <a:t>transmission</a:t>
              </a:r>
            </a:p>
          </p:txBody>
        </p:sp>
        <p:sp>
          <p:nvSpPr>
            <p:cNvPr id="95264" name="Line 42">
              <a:extLst>
                <a:ext uri="{FF2B5EF4-FFF2-40B4-BE49-F238E27FC236}">
                  <a16:creationId xmlns:a16="http://schemas.microsoft.com/office/drawing/2014/main" id="{C1B132F3-B2F4-8A4F-B215-A1270B8F01C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 flipV="1">
              <a:off x="4038600" y="1517650"/>
              <a:ext cx="528638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5265" name="Group 347">
              <a:extLst>
                <a:ext uri="{FF2B5EF4-FFF2-40B4-BE49-F238E27FC236}">
                  <a16:creationId xmlns:a16="http://schemas.microsoft.com/office/drawing/2014/main" id="{24DD1682-271E-874C-9E9F-8805EFA4A0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4579" y="1949848"/>
              <a:ext cx="1162562" cy="715538"/>
              <a:chOff x="1871277" y="1576300"/>
              <a:chExt cx="1128371" cy="437861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A59EBFE7-5D9B-E04C-8D30-688621134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917" y="1694572"/>
                <a:ext cx="1124731" cy="319605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BB4D2CE3-CBBE-D84F-B221-DB11C36BCA20}"/>
                  </a:ext>
                </a:extLst>
              </p:cNvPr>
              <p:cNvSpPr/>
              <p:nvPr/>
            </p:nvSpPr>
            <p:spPr bwMode="auto">
              <a:xfrm>
                <a:off x="1871836" y="1739259"/>
                <a:ext cx="1127812" cy="1165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67CDEBBE-94A5-2F4C-B21A-435D16B14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836" y="1576056"/>
                <a:ext cx="1124731" cy="319605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B0E33135-7912-9E47-A8B3-DFFA41F2365D}"/>
                  </a:ext>
                </a:extLst>
              </p:cNvPr>
              <p:cNvSpPr/>
              <p:nvPr/>
            </p:nvSpPr>
            <p:spPr bwMode="auto">
              <a:xfrm>
                <a:off x="2159951" y="1673201"/>
                <a:ext cx="548499" cy="16126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58362F8D-DF64-0D42-A3D1-994B740C3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945" y="1633372"/>
                <a:ext cx="662512" cy="110744"/>
              </a:xfrm>
              <a:custGeom>
                <a:avLst/>
                <a:gdLst>
                  <a:gd name="T0" fmla="*/ 0 w 3723451"/>
                  <a:gd name="T1" fmla="*/ 27093 h 932950"/>
                  <a:gd name="T2" fmla="*/ 116574 w 3723451"/>
                  <a:gd name="T3" fmla="*/ 319 h 932950"/>
                  <a:gd name="T4" fmla="*/ 330198 w 3723451"/>
                  <a:gd name="T5" fmla="*/ 61792 h 932950"/>
                  <a:gd name="T6" fmla="*/ 533998 w 3723451"/>
                  <a:gd name="T7" fmla="*/ 0 h 932950"/>
                  <a:gd name="T8" fmla="*/ 662512 w 3723451"/>
                  <a:gd name="T9" fmla="*/ 24589 h 932950"/>
                  <a:gd name="T10" fmla="*/ 566898 w 3723451"/>
                  <a:gd name="T11" fmla="*/ 54826 h 932950"/>
                  <a:gd name="T12" fmla="*/ 536114 w 3723451"/>
                  <a:gd name="T13" fmla="*/ 46674 h 932950"/>
                  <a:gd name="T14" fmla="*/ 333951 w 3723451"/>
                  <a:gd name="T15" fmla="*/ 110744 h 932950"/>
                  <a:gd name="T16" fmla="*/ 126617 w 3723451"/>
                  <a:gd name="T17" fmla="*/ 49031 h 932950"/>
                  <a:gd name="T18" fmla="*/ 93095 w 3723451"/>
                  <a:gd name="T19" fmla="*/ 55691 h 932950"/>
                  <a:gd name="T20" fmla="*/ 0 w 3723451"/>
                  <a:gd name="T21" fmla="*/ 27093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F507EA80-1FDD-6249-967B-4F5073F54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430" y="1727602"/>
                <a:ext cx="243435" cy="97144"/>
              </a:xfrm>
              <a:custGeom>
                <a:avLst/>
                <a:gdLst>
                  <a:gd name="T0" fmla="*/ 0 w 1366596"/>
                  <a:gd name="T1" fmla="*/ 0 h 809868"/>
                  <a:gd name="T2" fmla="*/ 243435 w 1366596"/>
                  <a:gd name="T3" fmla="*/ 75066 h 809868"/>
                  <a:gd name="T4" fmla="*/ 154093 w 1366596"/>
                  <a:gd name="T5" fmla="*/ 97144 h 809868"/>
                  <a:gd name="T6" fmla="*/ 820 w 1366596"/>
                  <a:gd name="T7" fmla="*/ 51332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2D2B5506-A3CF-254E-81A6-2596904A7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619" y="1729544"/>
                <a:ext cx="240353" cy="97144"/>
              </a:xfrm>
              <a:custGeom>
                <a:avLst/>
                <a:gdLst>
                  <a:gd name="T0" fmla="*/ 237072 w 1348191"/>
                  <a:gd name="T1" fmla="*/ 0 h 791462"/>
                  <a:gd name="T2" fmla="*/ 240353 w 1348191"/>
                  <a:gd name="T3" fmla="*/ 46878 h 791462"/>
                  <a:gd name="T4" fmla="*/ 86954 w 1348191"/>
                  <a:gd name="T5" fmla="*/ 97144 h 791462"/>
                  <a:gd name="T6" fmla="*/ 0 w 1348191"/>
                  <a:gd name="T7" fmla="*/ 75117 h 791462"/>
                  <a:gd name="T8" fmla="*/ 237072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88E621C7-91A5-5142-8FEE-4F296036202D}"/>
                  </a:ext>
                </a:extLst>
              </p:cNvPr>
              <p:cNvCxnSpPr>
                <a:cxnSpLocks noChangeShapeType="1"/>
                <a:endCxn id="102" idx="2"/>
              </p:cNvCxnSpPr>
              <p:nvPr/>
            </p:nvCxnSpPr>
            <p:spPr bwMode="auto">
              <a:xfrm flipH="1" flipV="1">
                <a:off x="1871836" y="1737316"/>
                <a:ext cx="3081" cy="1233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1E5B8D8-6DEC-774D-B69A-8BDD891B6FE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567" y="1734402"/>
                <a:ext cx="3081" cy="1233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5266" name="Rectangle 31">
              <a:extLst>
                <a:ext uri="{FF2B5EF4-FFF2-40B4-BE49-F238E27FC236}">
                  <a16:creationId xmlns:a16="http://schemas.microsoft.com/office/drawing/2014/main" id="{B2CB5FC2-1421-FD43-BDA7-E80F4DA54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2387" y="2704007"/>
              <a:ext cx="139765" cy="18519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5267" name="Line 33">
              <a:extLst>
                <a:ext uri="{FF2B5EF4-FFF2-40B4-BE49-F238E27FC236}">
                  <a16:creationId xmlns:a16="http://schemas.microsoft.com/office/drawing/2014/main" id="{88629CE5-8E94-8648-B65C-56B8D0813F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7708" y="2673625"/>
              <a:ext cx="219668" cy="1619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Footer Placeholder 2">
            <a:extLst>
              <a:ext uri="{FF2B5EF4-FFF2-40B4-BE49-F238E27FC236}">
                <a16:creationId xmlns:a16="http://schemas.microsoft.com/office/drawing/2014/main" id="{87C9641F-6945-5F46-B6D1-0ECA04DCF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C989D588-FBBC-C846-9782-F37883F8F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3" y="4459288"/>
            <a:ext cx="3810000" cy="20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trans</a:t>
            </a:r>
            <a:r>
              <a:rPr lang="en-US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transmission delay: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L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packet length (bits) 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R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link </a:t>
            </a: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bandwidth (bps)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i="1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trans</a:t>
            </a:r>
            <a:r>
              <a:rPr lang="en-US" sz="20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= L/R</a:t>
            </a:r>
          </a:p>
        </p:txBody>
      </p:sp>
      <p:sp>
        <p:nvSpPr>
          <p:cNvPr id="112643" name="Rectangle 4">
            <a:extLst>
              <a:ext uri="{FF2B5EF4-FFF2-40B4-BE49-F238E27FC236}">
                <a16:creationId xmlns:a16="http://schemas.microsoft.com/office/drawing/2014/main" id="{C20DC7A5-3B7E-1640-A106-71D6E1045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513" y="4467225"/>
            <a:ext cx="41529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prop</a:t>
            </a:r>
            <a:r>
              <a:rPr lang="en-US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propagation delay: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length of physical link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propagation speed (~2x10</a:t>
            </a:r>
            <a:r>
              <a:rPr lang="en-US" sz="2000" baseline="30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8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m/sec)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prop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= </a:t>
            </a: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/</a:t>
            </a: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</a:t>
            </a:r>
          </a:p>
        </p:txBody>
      </p:sp>
      <p:pic>
        <p:nvPicPr>
          <p:cNvPr id="97284" name="Picture 64" descr="underline_base">
            <a:extLst>
              <a:ext uri="{FF2B5EF4-FFF2-40B4-BE49-F238E27FC236}">
                <a16:creationId xmlns:a16="http://schemas.microsoft.com/office/drawing/2014/main" id="{F1C8158D-2E4F-A347-83BF-FB50F15A834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855663"/>
            <a:ext cx="67373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5" name="Rectangle 2">
            <a:extLst>
              <a:ext uri="{FF2B5EF4-FFF2-40B4-BE49-F238E27FC236}">
                <a16:creationId xmlns:a16="http://schemas.microsoft.com/office/drawing/2014/main" id="{FBCDB4A5-C536-FB4A-B13F-78450322A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200025"/>
            <a:ext cx="77724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4400">
                <a:solidFill>
                  <a:srgbClr val="000099"/>
                </a:solidFill>
                <a:latin typeface="Gill Sans MT" panose="020B0502020104020203" pitchFamily="34" charset="77"/>
              </a:rPr>
              <a:t>Four sources of packet delay</a:t>
            </a:r>
            <a:endParaRPr lang="en-US" altLang="en-US" sz="4800">
              <a:solidFill>
                <a:srgbClr val="000099"/>
              </a:solidFill>
              <a:latin typeface="Gill Sans MT" panose="020B0502020104020203" pitchFamily="34" charset="77"/>
            </a:endParaRPr>
          </a:p>
        </p:txBody>
      </p:sp>
      <p:sp>
        <p:nvSpPr>
          <p:cNvPr id="97286" name="Slide Number Placeholder 3">
            <a:extLst>
              <a:ext uri="{FF2B5EF4-FFF2-40B4-BE49-F238E27FC236}">
                <a16:creationId xmlns:a16="http://schemas.microsoft.com/office/drawing/2014/main" id="{4A137755-6CCE-CB4A-ADF6-6845F49A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1-</a:t>
            </a:r>
            <a:fld id="{03253975-18B6-BC42-BD79-7073CD6DFB42}" type="slidenum"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pPr/>
              <a:t>53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97287" name="TextBox 1">
            <a:extLst>
              <a:ext uri="{FF2B5EF4-FFF2-40B4-BE49-F238E27FC236}">
                <a16:creationId xmlns:a16="http://schemas.microsoft.com/office/drawing/2014/main" id="{7CCDAF66-5E3C-5E40-9B57-4FAB8CC1A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6370638"/>
            <a:ext cx="64309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* Check out the Java applet for an interactive animation on trans vs. prop delay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1BE170-B483-B245-89D2-E36357730B6C}"/>
              </a:ext>
            </a:extLst>
          </p:cNvPr>
          <p:cNvGrpSpPr>
            <a:grpSpLocks/>
          </p:cNvGrpSpPr>
          <p:nvPr/>
        </p:nvGrpSpPr>
        <p:grpSpPr bwMode="auto">
          <a:xfrm>
            <a:off x="2074863" y="5413375"/>
            <a:ext cx="2692400" cy="701675"/>
            <a:chOff x="2271473" y="5377200"/>
            <a:chExt cx="2692148" cy="701675"/>
          </a:xfrm>
        </p:grpSpPr>
        <p:sp>
          <p:nvSpPr>
            <p:cNvPr id="97340" name="Text Box 62">
              <a:extLst>
                <a:ext uri="{FF2B5EF4-FFF2-40B4-BE49-F238E27FC236}">
                  <a16:creationId xmlns:a16="http://schemas.microsoft.com/office/drawing/2014/main" id="{CCD923EA-ACAC-D542-BF29-0F6A886485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8578" y="5377200"/>
              <a:ext cx="2105025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 i="1">
                  <a:solidFill>
                    <a:srgbClr val="CC0000"/>
                  </a:solidFill>
                </a:rPr>
                <a:t>d</a:t>
              </a:r>
              <a:r>
                <a:rPr lang="en-US" altLang="en-US" sz="2000" baseline="-25000">
                  <a:solidFill>
                    <a:srgbClr val="CC0000"/>
                  </a:solidFill>
                </a:rPr>
                <a:t>trans </a:t>
              </a:r>
              <a:r>
                <a:rPr lang="en-US" altLang="en-US" sz="2000">
                  <a:solidFill>
                    <a:srgbClr val="CC0000"/>
                  </a:solidFill>
                </a:rPr>
                <a:t>and </a:t>
              </a:r>
              <a:r>
                <a:rPr lang="en-US" altLang="en-US" sz="2000" i="1">
                  <a:solidFill>
                    <a:srgbClr val="CC0000"/>
                  </a:solidFill>
                </a:rPr>
                <a:t>d</a:t>
              </a:r>
              <a:r>
                <a:rPr lang="en-US" altLang="en-US" sz="2000" baseline="-25000">
                  <a:solidFill>
                    <a:srgbClr val="CC0000"/>
                  </a:solidFill>
                </a:rPr>
                <a:t>prop</a:t>
              </a:r>
            </a:p>
            <a:p>
              <a:pPr algn="ctr"/>
              <a:r>
                <a:rPr lang="en-US" altLang="en-US" sz="2000" i="1">
                  <a:solidFill>
                    <a:srgbClr val="CC0000"/>
                  </a:solidFill>
                </a:rPr>
                <a:t>very </a:t>
              </a:r>
              <a:r>
                <a:rPr lang="en-US" altLang="en-US" sz="2000">
                  <a:solidFill>
                    <a:srgbClr val="CC0000"/>
                  </a:solidFill>
                </a:rPr>
                <a:t>different</a:t>
              </a:r>
            </a:p>
          </p:txBody>
        </p:sp>
        <p:cxnSp>
          <p:nvCxnSpPr>
            <p:cNvPr id="97341" name="Straight Arrow Connector 3">
              <a:extLst>
                <a:ext uri="{FF2B5EF4-FFF2-40B4-BE49-F238E27FC236}">
                  <a16:creationId xmlns:a16="http://schemas.microsoft.com/office/drawing/2014/main" id="{388814D3-6EF0-4442-B9D6-1A13F2527FB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71473" y="5616983"/>
              <a:ext cx="554448" cy="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342" name="Straight Arrow Connector 72">
              <a:extLst>
                <a:ext uri="{FF2B5EF4-FFF2-40B4-BE49-F238E27FC236}">
                  <a16:creationId xmlns:a16="http://schemas.microsoft.com/office/drawing/2014/main" id="{58947195-58AD-CE40-BDF1-70AC5E654C5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409173" y="5608388"/>
              <a:ext cx="554448" cy="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7289" name="TextBox 1">
            <a:extLst>
              <a:ext uri="{FF2B5EF4-FFF2-40B4-BE49-F238E27FC236}">
                <a16:creationId xmlns:a16="http://schemas.microsoft.com/office/drawing/2014/main" id="{F72AAE60-7BA8-C44A-974C-D05920FDF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75" y="6145213"/>
            <a:ext cx="9147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* Check out the online interactive exercises for more examples: h</a:t>
            </a:r>
            <a:r>
              <a:rPr lang="en-US" altLang="en-US" sz="1200"/>
              <a:t>ttp://gaia.cs.umass.edu/kurose_ross/interactive/</a:t>
            </a:r>
          </a:p>
        </p:txBody>
      </p:sp>
      <p:sp>
        <p:nvSpPr>
          <p:cNvPr id="97290" name="Line 24">
            <a:extLst>
              <a:ext uri="{FF2B5EF4-FFF2-40B4-BE49-F238E27FC236}">
                <a16:creationId xmlns:a16="http://schemas.microsoft.com/office/drawing/2014/main" id="{FBEEC192-2A94-9649-AB22-E9D6EEFA5D0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0963" y="1857375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7291" name="Group 347">
            <a:extLst>
              <a:ext uri="{FF2B5EF4-FFF2-40B4-BE49-F238E27FC236}">
                <a16:creationId xmlns:a16="http://schemas.microsoft.com/office/drawing/2014/main" id="{4C89D5BC-C51F-5A46-B0A1-69F6D790A178}"/>
              </a:ext>
            </a:extLst>
          </p:cNvPr>
          <p:cNvGrpSpPr>
            <a:grpSpLocks/>
          </p:cNvGrpSpPr>
          <p:nvPr/>
        </p:nvGrpSpPr>
        <p:grpSpPr bwMode="auto">
          <a:xfrm>
            <a:off x="3336925" y="1905000"/>
            <a:ext cx="1162050" cy="715963"/>
            <a:chOff x="1871277" y="1576300"/>
            <a:chExt cx="1128371" cy="43786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24ACD39-81CB-DD45-B91F-4B1A51AA734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60" y="1694746"/>
              <a:ext cx="1125288" cy="319415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E159D64-EF56-6841-AD85-E77A0E953B82}"/>
                </a:ext>
              </a:extLst>
            </p:cNvPr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E84AA05-5769-3141-A26A-1ACA09823F9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88" cy="31941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A6EE4B62-DE06-814A-8E66-B1B5D0F987D4}"/>
                </a:ext>
              </a:extLst>
            </p:cNvPr>
            <p:cNvSpPr/>
            <p:nvPr/>
          </p:nvSpPr>
          <p:spPr bwMode="auto">
            <a:xfrm>
              <a:off x="2159536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E427C246-8706-5B48-B4AE-043AA60DE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501" y="1633581"/>
              <a:ext cx="662841" cy="110679"/>
            </a:xfrm>
            <a:custGeom>
              <a:avLst/>
              <a:gdLst>
                <a:gd name="T0" fmla="*/ 0 w 3723451"/>
                <a:gd name="T1" fmla="*/ 27078 h 932950"/>
                <a:gd name="T2" fmla="*/ 116632 w 3723451"/>
                <a:gd name="T3" fmla="*/ 319 h 932950"/>
                <a:gd name="T4" fmla="*/ 330362 w 3723451"/>
                <a:gd name="T5" fmla="*/ 61756 h 932950"/>
                <a:gd name="T6" fmla="*/ 534263 w 3723451"/>
                <a:gd name="T7" fmla="*/ 0 h 932950"/>
                <a:gd name="T8" fmla="*/ 662841 w 3723451"/>
                <a:gd name="T9" fmla="*/ 24575 h 932950"/>
                <a:gd name="T10" fmla="*/ 567179 w 3723451"/>
                <a:gd name="T11" fmla="*/ 54794 h 932950"/>
                <a:gd name="T12" fmla="*/ 536380 w 3723451"/>
                <a:gd name="T13" fmla="*/ 46647 h 932950"/>
                <a:gd name="T14" fmla="*/ 334117 w 3723451"/>
                <a:gd name="T15" fmla="*/ 110679 h 932950"/>
                <a:gd name="T16" fmla="*/ 126680 w 3723451"/>
                <a:gd name="T17" fmla="*/ 49002 h 932950"/>
                <a:gd name="T18" fmla="*/ 93141 w 3723451"/>
                <a:gd name="T19" fmla="*/ 55659 h 932950"/>
                <a:gd name="T20" fmla="*/ 0 w 3723451"/>
                <a:gd name="T21" fmla="*/ 2707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B7E17B18-6549-9E48-A930-084409015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201" y="1727755"/>
              <a:ext cx="243555" cy="97087"/>
            </a:xfrm>
            <a:custGeom>
              <a:avLst/>
              <a:gdLst>
                <a:gd name="T0" fmla="*/ 0 w 1366596"/>
                <a:gd name="T1" fmla="*/ 0 h 809868"/>
                <a:gd name="T2" fmla="*/ 243555 w 1366596"/>
                <a:gd name="T3" fmla="*/ 75022 h 809868"/>
                <a:gd name="T4" fmla="*/ 154169 w 1366596"/>
                <a:gd name="T5" fmla="*/ 97087 h 809868"/>
                <a:gd name="T6" fmla="*/ 820 w 1366596"/>
                <a:gd name="T7" fmla="*/ 51302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48CAEBD0-BEDA-D040-B36A-4395D9988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169" y="1729697"/>
              <a:ext cx="240473" cy="97087"/>
            </a:xfrm>
            <a:custGeom>
              <a:avLst/>
              <a:gdLst>
                <a:gd name="T0" fmla="*/ 237190 w 1348191"/>
                <a:gd name="T1" fmla="*/ 0 h 791462"/>
                <a:gd name="T2" fmla="*/ 240473 w 1348191"/>
                <a:gd name="T3" fmla="*/ 46850 h 791462"/>
                <a:gd name="T4" fmla="*/ 86997 w 1348191"/>
                <a:gd name="T5" fmla="*/ 97087 h 791462"/>
                <a:gd name="T6" fmla="*/ 0 w 1348191"/>
                <a:gd name="T7" fmla="*/ 75073 h 791462"/>
                <a:gd name="T8" fmla="*/ 23719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D16EF1F-9D82-5547-AC96-AE45C3ED4A0A}"/>
                </a:ext>
              </a:extLst>
            </p:cNvPr>
            <p:cNvCxnSpPr>
              <a:cxnSpLocks noChangeShapeType="1"/>
              <a:endCxn id="89" idx="2"/>
            </p:cNvCxnSpPr>
            <p:nvPr/>
          </p:nvCxnSpPr>
          <p:spPr bwMode="auto">
            <a:xfrm flipH="1" flipV="1">
              <a:off x="1871277" y="1737464"/>
              <a:ext cx="3083" cy="1233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529C9B4-245E-A84A-B16B-66D069EE9D8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565" y="1734552"/>
              <a:ext cx="3083" cy="1233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7292" name="Line 26">
            <a:extLst>
              <a:ext uri="{FF2B5EF4-FFF2-40B4-BE49-F238E27FC236}">
                <a16:creationId xmlns:a16="http://schemas.microsoft.com/office/drawing/2014/main" id="{000CF061-A98A-DB4B-987C-873D9761D6E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5013" y="2276475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93" name="Rectangle 29">
            <a:extLst>
              <a:ext uri="{FF2B5EF4-FFF2-40B4-BE49-F238E27FC236}">
                <a16:creationId xmlns:a16="http://schemas.microsoft.com/office/drawing/2014/main" id="{352F0BCC-B2CD-374A-BE3F-AECE3C6F3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4175" y="2076450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7294" name="Rectangle 30">
            <a:extLst>
              <a:ext uri="{FF2B5EF4-FFF2-40B4-BE49-F238E27FC236}">
                <a16:creationId xmlns:a16="http://schemas.microsoft.com/office/drawing/2014/main" id="{5F12F38E-ECFA-3243-8006-55AD53B56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638" y="21478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7295" name="Rectangle 31">
            <a:extLst>
              <a:ext uri="{FF2B5EF4-FFF2-40B4-BE49-F238E27FC236}">
                <a16:creationId xmlns:a16="http://schemas.microsoft.com/office/drawing/2014/main" id="{5A975E1E-8A31-D946-A5FE-7F70CFE19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563" y="2147888"/>
            <a:ext cx="147637" cy="200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7296" name="Line 35">
            <a:extLst>
              <a:ext uri="{FF2B5EF4-FFF2-40B4-BE49-F238E27FC236}">
                <a16:creationId xmlns:a16="http://schemas.microsoft.com/office/drawing/2014/main" id="{F3B05DD7-58DD-5C41-BA2B-E04686CA85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35700" y="1876425"/>
            <a:ext cx="36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97" name="Rectangle 38">
            <a:extLst>
              <a:ext uri="{FF2B5EF4-FFF2-40B4-BE49-F238E27FC236}">
                <a16:creationId xmlns:a16="http://schemas.microsoft.com/office/drawing/2014/main" id="{7AFE0003-414A-654C-8CC1-1BA8D0A1E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150" y="20859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7298" name="Text Box 39">
            <a:extLst>
              <a:ext uri="{FF2B5EF4-FFF2-40B4-BE49-F238E27FC236}">
                <a16:creationId xmlns:a16="http://schemas.microsoft.com/office/drawing/2014/main" id="{2BF5C53E-1460-3041-98FB-7B20E6283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1088" y="1689100"/>
            <a:ext cx="1390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propagation</a:t>
            </a:r>
          </a:p>
        </p:txBody>
      </p:sp>
      <p:sp>
        <p:nvSpPr>
          <p:cNvPr id="97299" name="Line 40">
            <a:extLst>
              <a:ext uri="{FF2B5EF4-FFF2-40B4-BE49-F238E27FC236}">
                <a16:creationId xmlns:a16="http://schemas.microsoft.com/office/drawing/2014/main" id="{1DBA967E-28AF-0A4F-9013-1D9474D86636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4645025" y="1876425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00" name="Text Box 43">
            <a:extLst>
              <a:ext uri="{FF2B5EF4-FFF2-40B4-BE49-F238E27FC236}">
                <a16:creationId xmlns:a16="http://schemas.microsoft.com/office/drawing/2014/main" id="{7277A4A8-4FC6-964C-8F13-EF783D7CB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75" y="2803525"/>
            <a:ext cx="1289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>
                <a:solidFill>
                  <a:srgbClr val="CC0000"/>
                </a:solidFill>
              </a:rPr>
              <a:t>nodal</a:t>
            </a:r>
          </a:p>
          <a:p>
            <a:pPr algn="ctr"/>
            <a:r>
              <a:rPr lang="en-US" altLang="en-US" sz="1800">
                <a:solidFill>
                  <a:srgbClr val="CC0000"/>
                </a:solidFill>
              </a:rPr>
              <a:t>processing</a:t>
            </a:r>
          </a:p>
        </p:txBody>
      </p:sp>
      <p:sp>
        <p:nvSpPr>
          <p:cNvPr id="97301" name="Line 44">
            <a:extLst>
              <a:ext uri="{FF2B5EF4-FFF2-40B4-BE49-F238E27FC236}">
                <a16:creationId xmlns:a16="http://schemas.microsoft.com/office/drawing/2014/main" id="{9413B361-CF7F-8D46-B874-E1F0B7383CBD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3378200" y="2847975"/>
            <a:ext cx="833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02" name="Line 45">
            <a:extLst>
              <a:ext uri="{FF2B5EF4-FFF2-40B4-BE49-F238E27FC236}">
                <a16:creationId xmlns:a16="http://schemas.microsoft.com/office/drawing/2014/main" id="{65E82917-802A-A047-A593-C1245E9FBBCB}"/>
              </a:ext>
            </a:extLst>
          </p:cNvPr>
          <p:cNvSpPr>
            <a:spLocks noChangeShapeType="1"/>
          </p:cNvSpPr>
          <p:nvPr/>
        </p:nvSpPr>
        <p:spPr bwMode="auto">
          <a:xfrm rot="10800000" flipV="1">
            <a:off x="4187825" y="2609850"/>
            <a:ext cx="385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03" name="Text Box 46">
            <a:extLst>
              <a:ext uri="{FF2B5EF4-FFF2-40B4-BE49-F238E27FC236}">
                <a16:creationId xmlns:a16="http://schemas.microsoft.com/office/drawing/2014/main" id="{69C782F8-88CA-224E-B607-9A383DAC85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5813" y="3060700"/>
            <a:ext cx="1123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queueing</a:t>
            </a:r>
          </a:p>
        </p:txBody>
      </p:sp>
      <p:sp>
        <p:nvSpPr>
          <p:cNvPr id="97304" name="Line 47">
            <a:extLst>
              <a:ext uri="{FF2B5EF4-FFF2-40B4-BE49-F238E27FC236}">
                <a16:creationId xmlns:a16="http://schemas.microsoft.com/office/drawing/2014/main" id="{EDE99D85-A496-DE42-9C2B-B443DD71B5E9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4349750" y="2609850"/>
            <a:ext cx="595313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05" name="Rectangle 3">
            <a:extLst>
              <a:ext uri="{FF2B5EF4-FFF2-40B4-BE49-F238E27FC236}">
                <a16:creationId xmlns:a16="http://schemas.microsoft.com/office/drawing/2014/main" id="{B5327656-1EDB-7647-B739-FEC4AE667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6138" y="3630613"/>
            <a:ext cx="4943475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2857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altLang="en-US" i="1">
                <a:solidFill>
                  <a:srgbClr val="000000"/>
                </a:solidFill>
                <a:latin typeface="Gill Sans MT" panose="020B0502020104020203" pitchFamily="34" charset="77"/>
              </a:rPr>
              <a:t>d</a:t>
            </a:r>
            <a:r>
              <a:rPr lang="en-US" altLang="en-US" baseline="-25000">
                <a:solidFill>
                  <a:srgbClr val="000000"/>
                </a:solidFill>
                <a:latin typeface="Gill Sans MT" panose="020B0502020104020203" pitchFamily="34" charset="77"/>
              </a:rPr>
              <a:t>nodal</a:t>
            </a:r>
            <a:r>
              <a:rPr lang="en-US" altLang="en-US">
                <a:solidFill>
                  <a:srgbClr val="000000"/>
                </a:solidFill>
                <a:latin typeface="Gill Sans MT" panose="020B0502020104020203" pitchFamily="34" charset="77"/>
              </a:rPr>
              <a:t> = </a:t>
            </a:r>
            <a:r>
              <a:rPr lang="en-US" altLang="en-US" i="1">
                <a:solidFill>
                  <a:srgbClr val="000000"/>
                </a:solidFill>
                <a:latin typeface="Gill Sans MT" panose="020B0502020104020203" pitchFamily="34" charset="77"/>
              </a:rPr>
              <a:t>d</a:t>
            </a:r>
            <a:r>
              <a:rPr lang="en-US" altLang="en-US" baseline="-25000">
                <a:solidFill>
                  <a:srgbClr val="000000"/>
                </a:solidFill>
                <a:latin typeface="Gill Sans MT" panose="020B0502020104020203" pitchFamily="34" charset="77"/>
              </a:rPr>
              <a:t>proc</a:t>
            </a:r>
            <a:r>
              <a:rPr lang="en-US" altLang="en-US">
                <a:solidFill>
                  <a:srgbClr val="000000"/>
                </a:solidFill>
                <a:latin typeface="Gill Sans MT" panose="020B0502020104020203" pitchFamily="34" charset="77"/>
              </a:rPr>
              <a:t> + </a:t>
            </a:r>
            <a:r>
              <a:rPr lang="en-US" altLang="en-US" i="1">
                <a:solidFill>
                  <a:srgbClr val="000000"/>
                </a:solidFill>
                <a:latin typeface="Gill Sans MT" panose="020B0502020104020203" pitchFamily="34" charset="77"/>
              </a:rPr>
              <a:t>d</a:t>
            </a:r>
            <a:r>
              <a:rPr lang="en-US" altLang="en-US" baseline="-25000">
                <a:solidFill>
                  <a:srgbClr val="000000"/>
                </a:solidFill>
                <a:latin typeface="Gill Sans MT" panose="020B0502020104020203" pitchFamily="34" charset="77"/>
              </a:rPr>
              <a:t>queue</a:t>
            </a:r>
            <a:r>
              <a:rPr lang="en-US" altLang="en-US">
                <a:solidFill>
                  <a:srgbClr val="000000"/>
                </a:solidFill>
                <a:latin typeface="Gill Sans MT" panose="020B0502020104020203" pitchFamily="34" charset="77"/>
              </a:rPr>
              <a:t> + </a:t>
            </a:r>
            <a:r>
              <a:rPr lang="en-US" altLang="en-US" i="1">
                <a:solidFill>
                  <a:srgbClr val="000000"/>
                </a:solidFill>
                <a:latin typeface="Gill Sans MT" panose="020B0502020104020203" pitchFamily="34" charset="77"/>
              </a:rPr>
              <a:t>d</a:t>
            </a:r>
            <a:r>
              <a:rPr lang="en-US" altLang="en-US" baseline="-25000">
                <a:solidFill>
                  <a:srgbClr val="000000"/>
                </a:solidFill>
                <a:latin typeface="Gill Sans MT" panose="020B0502020104020203" pitchFamily="34" charset="77"/>
              </a:rPr>
              <a:t>trans</a:t>
            </a:r>
            <a:r>
              <a:rPr lang="en-US" altLang="en-US">
                <a:solidFill>
                  <a:srgbClr val="000000"/>
                </a:solidFill>
                <a:latin typeface="Gill Sans MT" panose="020B0502020104020203" pitchFamily="34" charset="77"/>
              </a:rPr>
              <a:t> +  </a:t>
            </a:r>
            <a:r>
              <a:rPr lang="en-US" altLang="en-US" i="1">
                <a:solidFill>
                  <a:srgbClr val="000000"/>
                </a:solidFill>
                <a:latin typeface="Gill Sans MT" panose="020B0502020104020203" pitchFamily="34" charset="77"/>
              </a:rPr>
              <a:t>d</a:t>
            </a:r>
            <a:r>
              <a:rPr lang="en-US" altLang="en-US" baseline="-25000">
                <a:solidFill>
                  <a:srgbClr val="000000"/>
                </a:solidFill>
                <a:latin typeface="Gill Sans MT" panose="020B0502020104020203" pitchFamily="34" charset="77"/>
              </a:rPr>
              <a:t>prop</a:t>
            </a:r>
            <a:endParaRPr lang="en-US" altLang="en-US">
              <a:solidFill>
                <a:srgbClr val="000000"/>
              </a:solidFill>
              <a:latin typeface="Gill Sans MT" panose="020B0502020104020203" pitchFamily="34" charset="77"/>
            </a:endParaRPr>
          </a:p>
        </p:txBody>
      </p:sp>
      <p:sp>
        <p:nvSpPr>
          <p:cNvPr id="97306" name="Line 25">
            <a:extLst>
              <a:ext uri="{FF2B5EF4-FFF2-40B4-BE49-F238E27FC236}">
                <a16:creationId xmlns:a16="http://schemas.microsoft.com/office/drawing/2014/main" id="{77BD7F75-B906-E54B-8ECF-F55F083DF7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19375" y="2397125"/>
            <a:ext cx="735013" cy="549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07" name="Rectangle 32">
            <a:extLst>
              <a:ext uri="{FF2B5EF4-FFF2-40B4-BE49-F238E27FC236}">
                <a16:creationId xmlns:a16="http://schemas.microsoft.com/office/drawing/2014/main" id="{BE89444B-29D4-984B-AADA-14E987B28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25" y="20478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7308" name="Line 33">
            <a:extLst>
              <a:ext uri="{FF2B5EF4-FFF2-40B4-BE49-F238E27FC236}">
                <a16:creationId xmlns:a16="http://schemas.microsoft.com/office/drawing/2014/main" id="{139C51B3-000D-4D47-867F-F70FA49465C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9913" y="1984375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09" name="Text Box 36">
            <a:extLst>
              <a:ext uri="{FF2B5EF4-FFF2-40B4-BE49-F238E27FC236}">
                <a16:creationId xmlns:a16="http://schemas.microsoft.com/office/drawing/2014/main" id="{AB3E76FD-072D-7143-83E2-D07255B31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3075" y="1541463"/>
            <a:ext cx="403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7310" name="Text Box 37">
            <a:extLst>
              <a:ext uri="{FF2B5EF4-FFF2-40B4-BE49-F238E27FC236}">
                <a16:creationId xmlns:a16="http://schemas.microsoft.com/office/drawing/2014/main" id="{5F7C46EB-5440-964F-A69C-F06994D0A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8" y="24939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B</a:t>
            </a:r>
          </a:p>
        </p:txBody>
      </p:sp>
      <p:grpSp>
        <p:nvGrpSpPr>
          <p:cNvPr id="97311" name="Group 66">
            <a:extLst>
              <a:ext uri="{FF2B5EF4-FFF2-40B4-BE49-F238E27FC236}">
                <a16:creationId xmlns:a16="http://schemas.microsoft.com/office/drawing/2014/main" id="{22519736-9527-EB48-844D-4AEA7F1FA322}"/>
              </a:ext>
            </a:extLst>
          </p:cNvPr>
          <p:cNvGrpSpPr>
            <a:grpSpLocks/>
          </p:cNvGrpSpPr>
          <p:nvPr/>
        </p:nvGrpSpPr>
        <p:grpSpPr bwMode="auto">
          <a:xfrm>
            <a:off x="1893888" y="1541463"/>
            <a:ext cx="779462" cy="679450"/>
            <a:chOff x="-44" y="1473"/>
            <a:chExt cx="981" cy="1105"/>
          </a:xfrm>
        </p:grpSpPr>
        <p:pic>
          <p:nvPicPr>
            <p:cNvPr id="97329" name="Picture 67" descr="desktop_computer_stylized_medium">
              <a:extLst>
                <a:ext uri="{FF2B5EF4-FFF2-40B4-BE49-F238E27FC236}">
                  <a16:creationId xmlns:a16="http://schemas.microsoft.com/office/drawing/2014/main" id="{5604EB61-CFB1-104D-B15F-7794CF1786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330" name="Freeform 68">
              <a:extLst>
                <a:ext uri="{FF2B5EF4-FFF2-40B4-BE49-F238E27FC236}">
                  <a16:creationId xmlns:a16="http://schemas.microsoft.com/office/drawing/2014/main" id="{97C6CB7F-A450-4548-80D2-5A1A8F8287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4356 w 356"/>
                <a:gd name="T3" fmla="*/ 8247 h 368"/>
                <a:gd name="T4" fmla="*/ 123796 w 356"/>
                <a:gd name="T5" fmla="*/ 171821 h 368"/>
                <a:gd name="T6" fmla="*/ 27283 w 356"/>
                <a:gd name="T7" fmla="*/ 21488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7312" name="Group 69">
            <a:extLst>
              <a:ext uri="{FF2B5EF4-FFF2-40B4-BE49-F238E27FC236}">
                <a16:creationId xmlns:a16="http://schemas.microsoft.com/office/drawing/2014/main" id="{B880D5EA-2623-2448-82A2-ADAF448A8274}"/>
              </a:ext>
            </a:extLst>
          </p:cNvPr>
          <p:cNvGrpSpPr>
            <a:grpSpLocks/>
          </p:cNvGrpSpPr>
          <p:nvPr/>
        </p:nvGrpSpPr>
        <p:grpSpPr bwMode="auto">
          <a:xfrm>
            <a:off x="1943100" y="2547938"/>
            <a:ext cx="779463" cy="679450"/>
            <a:chOff x="-44" y="1473"/>
            <a:chExt cx="981" cy="1105"/>
          </a:xfrm>
        </p:grpSpPr>
        <p:pic>
          <p:nvPicPr>
            <p:cNvPr id="97327" name="Picture 70" descr="desktop_computer_stylized_medium">
              <a:extLst>
                <a:ext uri="{FF2B5EF4-FFF2-40B4-BE49-F238E27FC236}">
                  <a16:creationId xmlns:a16="http://schemas.microsoft.com/office/drawing/2014/main" id="{07417761-74D8-4340-9009-A8F5C5FF7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328" name="Freeform 71">
              <a:extLst>
                <a:ext uri="{FF2B5EF4-FFF2-40B4-BE49-F238E27FC236}">
                  <a16:creationId xmlns:a16="http://schemas.microsoft.com/office/drawing/2014/main" id="{2EC6BF94-2459-FB4B-B36A-068CD5937C5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4356 w 356"/>
                <a:gd name="T3" fmla="*/ 8247 h 368"/>
                <a:gd name="T4" fmla="*/ 123796 w 356"/>
                <a:gd name="T5" fmla="*/ 171821 h 368"/>
                <a:gd name="T6" fmla="*/ 27283 w 356"/>
                <a:gd name="T7" fmla="*/ 21488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97313" name="Text Box 41">
            <a:extLst>
              <a:ext uri="{FF2B5EF4-FFF2-40B4-BE49-F238E27FC236}">
                <a16:creationId xmlns:a16="http://schemas.microsoft.com/office/drawing/2014/main" id="{DB7E0E84-72EA-804D-A66B-04D8AFDB2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1249363"/>
            <a:ext cx="1466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transmission</a:t>
            </a:r>
          </a:p>
        </p:txBody>
      </p:sp>
      <p:sp>
        <p:nvSpPr>
          <p:cNvPr id="97314" name="Line 42">
            <a:extLst>
              <a:ext uri="{FF2B5EF4-FFF2-40B4-BE49-F238E27FC236}">
                <a16:creationId xmlns:a16="http://schemas.microsoft.com/office/drawing/2014/main" id="{37A31E37-0BBA-F141-A99F-AC548044DB5F}"/>
              </a:ext>
            </a:extLst>
          </p:cNvPr>
          <p:cNvSpPr>
            <a:spLocks noChangeShapeType="1"/>
          </p:cNvSpPr>
          <p:nvPr/>
        </p:nvSpPr>
        <p:spPr bwMode="auto">
          <a:xfrm rot="10800000" flipH="1" flipV="1">
            <a:off x="4038600" y="1517650"/>
            <a:ext cx="528638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7315" name="Group 347">
            <a:extLst>
              <a:ext uri="{FF2B5EF4-FFF2-40B4-BE49-F238E27FC236}">
                <a16:creationId xmlns:a16="http://schemas.microsoft.com/office/drawing/2014/main" id="{105F97B3-FA01-3A46-BEB2-5E55C21088A7}"/>
              </a:ext>
            </a:extLst>
          </p:cNvPr>
          <p:cNvGrpSpPr>
            <a:grpSpLocks/>
          </p:cNvGrpSpPr>
          <p:nvPr/>
        </p:nvGrpSpPr>
        <p:grpSpPr bwMode="auto">
          <a:xfrm>
            <a:off x="6473825" y="1949450"/>
            <a:ext cx="1163638" cy="715963"/>
            <a:chOff x="1871277" y="1576300"/>
            <a:chExt cx="1128371" cy="43786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3B1F83F-0086-8D47-8BBB-1E0C9D8B91E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56" y="1694745"/>
              <a:ext cx="1125292" cy="319415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879A6FA-0E1D-6645-9A12-EA904F3E4125}"/>
                </a:ext>
              </a:extLst>
            </p:cNvPr>
            <p:cNvSpPr/>
            <p:nvPr/>
          </p:nvSpPr>
          <p:spPr bwMode="auto">
            <a:xfrm>
              <a:off x="1871277" y="1739405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C3D558B-3D69-3E42-B837-DED468B7056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92" cy="31941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0BE05EC1-62C7-2141-8966-92C1191F0361}"/>
                </a:ext>
              </a:extLst>
            </p:cNvPr>
            <p:cNvSpPr/>
            <p:nvPr/>
          </p:nvSpPr>
          <p:spPr bwMode="auto">
            <a:xfrm>
              <a:off x="2159143" y="1673386"/>
              <a:ext cx="549561" cy="1611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AAA4EA86-8184-8549-97B8-071826A2B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185" y="1633581"/>
              <a:ext cx="663476" cy="110679"/>
            </a:xfrm>
            <a:custGeom>
              <a:avLst/>
              <a:gdLst>
                <a:gd name="T0" fmla="*/ 0 w 3723451"/>
                <a:gd name="T1" fmla="*/ 27078 h 932950"/>
                <a:gd name="T2" fmla="*/ 116743 w 3723451"/>
                <a:gd name="T3" fmla="*/ 319 h 932950"/>
                <a:gd name="T4" fmla="*/ 330678 w 3723451"/>
                <a:gd name="T5" fmla="*/ 61756 h 932950"/>
                <a:gd name="T6" fmla="*/ 534775 w 3723451"/>
                <a:gd name="T7" fmla="*/ 0 h 932950"/>
                <a:gd name="T8" fmla="*/ 663476 w 3723451"/>
                <a:gd name="T9" fmla="*/ 24575 h 932950"/>
                <a:gd name="T10" fmla="*/ 567723 w 3723451"/>
                <a:gd name="T11" fmla="*/ 54794 h 932950"/>
                <a:gd name="T12" fmla="*/ 536894 w 3723451"/>
                <a:gd name="T13" fmla="*/ 46647 h 932950"/>
                <a:gd name="T14" fmla="*/ 334437 w 3723451"/>
                <a:gd name="T15" fmla="*/ 110679 h 932950"/>
                <a:gd name="T16" fmla="*/ 126801 w 3723451"/>
                <a:gd name="T17" fmla="*/ 49002 h 932950"/>
                <a:gd name="T18" fmla="*/ 93231 w 3723451"/>
                <a:gd name="T19" fmla="*/ 55659 h 932950"/>
                <a:gd name="T20" fmla="*/ 0 w 3723451"/>
                <a:gd name="T21" fmla="*/ 2707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75906C7E-A3FC-ED42-A150-7BAEE677D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292" y="1727755"/>
              <a:ext cx="244763" cy="97086"/>
            </a:xfrm>
            <a:custGeom>
              <a:avLst/>
              <a:gdLst>
                <a:gd name="T0" fmla="*/ 0 w 1366596"/>
                <a:gd name="T1" fmla="*/ 0 h 809868"/>
                <a:gd name="T2" fmla="*/ 244763 w 1366596"/>
                <a:gd name="T3" fmla="*/ 75021 h 809868"/>
                <a:gd name="T4" fmla="*/ 154934 w 1366596"/>
                <a:gd name="T5" fmla="*/ 97086 h 809868"/>
                <a:gd name="T6" fmla="*/ 824 w 1366596"/>
                <a:gd name="T7" fmla="*/ 51301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FE1EFBA6-C0BE-5843-BC87-D1677B9C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870" y="1729697"/>
              <a:ext cx="241684" cy="97086"/>
            </a:xfrm>
            <a:custGeom>
              <a:avLst/>
              <a:gdLst>
                <a:gd name="T0" fmla="*/ 238385 w 1348191"/>
                <a:gd name="T1" fmla="*/ 0 h 791462"/>
                <a:gd name="T2" fmla="*/ 241684 w 1348191"/>
                <a:gd name="T3" fmla="*/ 46850 h 791462"/>
                <a:gd name="T4" fmla="*/ 87435 w 1348191"/>
                <a:gd name="T5" fmla="*/ 97086 h 791462"/>
                <a:gd name="T6" fmla="*/ 0 w 1348191"/>
                <a:gd name="T7" fmla="*/ 75072 h 791462"/>
                <a:gd name="T8" fmla="*/ 238385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75F09CA-09F7-AD4E-8A4A-9F2877288284}"/>
                </a:ext>
              </a:extLst>
            </p:cNvPr>
            <p:cNvCxnSpPr>
              <a:cxnSpLocks noChangeShapeType="1"/>
              <a:endCxn id="79" idx="2"/>
            </p:cNvCxnSpPr>
            <p:nvPr/>
          </p:nvCxnSpPr>
          <p:spPr bwMode="auto">
            <a:xfrm flipH="1" flipV="1">
              <a:off x="1871277" y="1737463"/>
              <a:ext cx="3079" cy="1233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17AE30F-D23E-4B4C-AEB5-67D5D9B10C1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569" y="1734551"/>
              <a:ext cx="3079" cy="12329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7316" name="Rectangle 31">
            <a:extLst>
              <a:ext uri="{FF2B5EF4-FFF2-40B4-BE49-F238E27FC236}">
                <a16:creationId xmlns:a16="http://schemas.microsoft.com/office/drawing/2014/main" id="{4690C9F2-33AD-9E4D-883F-BDC596F57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63" y="2703513"/>
            <a:ext cx="139700" cy="1857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7317" name="Line 33">
            <a:extLst>
              <a:ext uri="{FF2B5EF4-FFF2-40B4-BE49-F238E27FC236}">
                <a16:creationId xmlns:a16="http://schemas.microsoft.com/office/drawing/2014/main" id="{30E7C655-DAEC-2C4C-A647-5BB8CCF000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97188" y="2673350"/>
            <a:ext cx="220662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2" grpId="0"/>
      <p:bldP spid="11264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Footer Placeholder 2">
            <a:extLst>
              <a:ext uri="{FF2B5EF4-FFF2-40B4-BE49-F238E27FC236}">
                <a16:creationId xmlns:a16="http://schemas.microsoft.com/office/drawing/2014/main" id="{66AC2D99-3565-2149-912A-D8C4C9CC0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99330" name="Picture 37" descr="underline_base">
            <a:extLst>
              <a:ext uri="{FF2B5EF4-FFF2-40B4-BE49-F238E27FC236}">
                <a16:creationId xmlns:a16="http://schemas.microsoft.com/office/drawing/2014/main" id="{69D2D75B-4F97-3844-9635-0BC3875C329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8" y="811213"/>
            <a:ext cx="3986212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1" name="Rectangle 2">
            <a:extLst>
              <a:ext uri="{FF2B5EF4-FFF2-40B4-BE49-F238E27FC236}">
                <a16:creationId xmlns:a16="http://schemas.microsoft.com/office/drawing/2014/main" id="{56B6F395-F803-D546-9069-835FFF36E31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65125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Caravan analogy</a:t>
            </a:r>
          </a:p>
        </p:txBody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5CAD9B81-875C-3E48-93AF-6709D34E19DF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41338" y="2927350"/>
            <a:ext cx="4216400" cy="3317875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>
                <a:ea typeface="ＭＳ Ｐゴシック" panose="020B0600070205080204" pitchFamily="34" charset="-128"/>
              </a:rPr>
              <a:t>cars </a:t>
            </a:r>
            <a:r>
              <a:rPr lang="ja-JP" altLang="en-US" sz="2400">
                <a:ea typeface="ＭＳ Ｐゴシック" panose="020B0600070205080204" pitchFamily="34" charset="-128"/>
              </a:rPr>
              <a:t>“</a:t>
            </a:r>
            <a:r>
              <a:rPr lang="en-US" altLang="ja-JP" sz="2400">
                <a:ea typeface="ＭＳ Ｐゴシック" panose="020B0600070205080204" pitchFamily="34" charset="-128"/>
              </a:rPr>
              <a:t>propagate</a:t>
            </a:r>
            <a:r>
              <a:rPr lang="ja-JP" altLang="en-US" sz="2400">
                <a:ea typeface="ＭＳ Ｐゴシック" panose="020B0600070205080204" pitchFamily="34" charset="-128"/>
              </a:rPr>
              <a:t>”</a:t>
            </a:r>
            <a:r>
              <a:rPr lang="en-US" altLang="ja-JP" sz="2400">
                <a:ea typeface="ＭＳ Ｐゴシック" panose="020B0600070205080204" pitchFamily="34" charset="-128"/>
              </a:rPr>
              <a:t> at </a:t>
            </a:r>
            <a:br>
              <a:rPr lang="en-US" altLang="ja-JP" sz="2400">
                <a:ea typeface="ＭＳ Ｐゴシック" panose="020B0600070205080204" pitchFamily="34" charset="-128"/>
              </a:rPr>
            </a:br>
            <a:r>
              <a:rPr lang="en-US" altLang="ja-JP" sz="2400">
                <a:ea typeface="ＭＳ Ｐゴシック" panose="020B0600070205080204" pitchFamily="34" charset="-128"/>
              </a:rPr>
              <a:t>100 km/hr</a:t>
            </a:r>
          </a:p>
          <a:p>
            <a:pPr marL="287338" indent="-287338" eaLnBrk="1" hangingPunct="1"/>
            <a:r>
              <a:rPr lang="en-US" altLang="en-US" sz="2400">
                <a:ea typeface="ＭＳ Ｐゴシック" panose="020B0600070205080204" pitchFamily="34" charset="-128"/>
              </a:rPr>
              <a:t>toll booth takes 12 sec to service car (bit transmission time)</a:t>
            </a:r>
          </a:p>
          <a:p>
            <a:pPr marL="287338" indent="-287338" eaLnBrk="1" hangingPunct="1"/>
            <a:r>
              <a:rPr lang="en-US" altLang="en-US" sz="2400">
                <a:ea typeface="ＭＳ Ｐゴシック" panose="020B0600070205080204" pitchFamily="34" charset="-128"/>
              </a:rPr>
              <a:t>car ~ bit; caravan ~ packet</a:t>
            </a:r>
          </a:p>
          <a:p>
            <a:pPr marL="287338" indent="-287338" eaLnBrk="1" hangingPunct="1"/>
            <a:r>
              <a:rPr lang="en-US" altLang="en-US" sz="2400" i="1">
                <a:solidFill>
                  <a:srgbClr val="CC0000"/>
                </a:solidFill>
                <a:ea typeface="ＭＳ Ｐゴシック" panose="020B0600070205080204" pitchFamily="34" charset="-128"/>
              </a:rPr>
              <a:t>Q:</a:t>
            </a:r>
            <a:r>
              <a:rPr lang="en-US" altLang="en-US" sz="2400">
                <a:solidFill>
                  <a:srgbClr val="CC0000"/>
                </a:solidFill>
                <a:ea typeface="ＭＳ Ｐゴシック" panose="020B0600070205080204" pitchFamily="34" charset="-128"/>
              </a:rPr>
              <a:t> How long until caravan is lined up before 2nd toll booth?</a:t>
            </a:r>
          </a:p>
          <a:p>
            <a:pPr marL="287338" indent="-287338" eaLnBrk="1" hangingPunct="1">
              <a:buFont typeface="Wingdings" pitchFamily="2" charset="2"/>
              <a:buNone/>
            </a:pPr>
            <a:endParaRPr lang="en-US" altLang="en-US" sz="2400">
              <a:solidFill>
                <a:srgbClr val="CC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73734" name="Rectangle 4">
            <a:extLst>
              <a:ext uri="{FF2B5EF4-FFF2-40B4-BE49-F238E27FC236}">
                <a16:creationId xmlns:a16="http://schemas.microsoft.com/office/drawing/2014/main" id="{36046242-77D3-454B-A82F-CE31B6B6459E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27638" y="2941638"/>
            <a:ext cx="3521075" cy="3365500"/>
          </a:xfrm>
        </p:spPr>
        <p:txBody>
          <a:bodyPr/>
          <a:lstStyle/>
          <a:p>
            <a:pPr marL="287338" indent="-287338" eaLnBrk="1" hangingPunct="1">
              <a:buSzTx/>
            </a:pPr>
            <a:r>
              <a:rPr lang="en-US" altLang="en-US" sz="2400">
                <a:ea typeface="ＭＳ Ｐゴシック" panose="020B0600070205080204" pitchFamily="34" charset="-128"/>
              </a:rPr>
              <a:t>time to </a:t>
            </a:r>
            <a:r>
              <a:rPr lang="ja-JP" altLang="en-US" sz="2400">
                <a:ea typeface="ＭＳ Ｐゴシック" panose="020B0600070205080204" pitchFamily="34" charset="-128"/>
              </a:rPr>
              <a:t>“</a:t>
            </a:r>
            <a:r>
              <a:rPr lang="en-US" altLang="ja-JP" sz="2400">
                <a:ea typeface="ＭＳ Ｐゴシック" panose="020B0600070205080204" pitchFamily="34" charset="-128"/>
              </a:rPr>
              <a:t>push</a:t>
            </a:r>
            <a:r>
              <a:rPr lang="ja-JP" altLang="en-US" sz="2400">
                <a:ea typeface="ＭＳ Ｐゴシック" panose="020B0600070205080204" pitchFamily="34" charset="-128"/>
              </a:rPr>
              <a:t>”</a:t>
            </a:r>
            <a:r>
              <a:rPr lang="en-US" altLang="ja-JP" sz="2400">
                <a:ea typeface="ＭＳ Ｐゴシック" panose="020B0600070205080204" pitchFamily="34" charset="-128"/>
              </a:rPr>
              <a:t> entire caravan through toll booth onto highway = 12*10 = 120 sec</a:t>
            </a:r>
          </a:p>
          <a:p>
            <a:pPr marL="287338" indent="-287338" eaLnBrk="1" hangingPunct="1">
              <a:buSzTx/>
            </a:pPr>
            <a:r>
              <a:rPr lang="en-US" altLang="en-US" sz="2400">
                <a:ea typeface="ＭＳ Ｐゴシック" panose="020B0600070205080204" pitchFamily="34" charset="-128"/>
              </a:rPr>
              <a:t>time for last car to propagate from 1st to 2nd toll both: 100km/(100km/hr)= 1 hr</a:t>
            </a:r>
          </a:p>
          <a:p>
            <a:pPr marL="287338" indent="-287338" eaLnBrk="1" hangingPunct="1">
              <a:buSzTx/>
            </a:pPr>
            <a:r>
              <a:rPr lang="en-US" altLang="en-US" sz="2400" i="1">
                <a:solidFill>
                  <a:srgbClr val="CC0000"/>
                </a:solidFill>
                <a:ea typeface="ＭＳ Ｐゴシック" panose="020B0600070205080204" pitchFamily="34" charset="-128"/>
              </a:rPr>
              <a:t>A:</a:t>
            </a:r>
            <a:r>
              <a:rPr lang="en-US" altLang="en-US" sz="2400">
                <a:solidFill>
                  <a:srgbClr val="CC0000"/>
                </a:solidFill>
                <a:ea typeface="ＭＳ Ｐゴシック" panose="020B0600070205080204" pitchFamily="34" charset="-128"/>
              </a:rPr>
              <a:t> 62 minutes</a:t>
            </a:r>
          </a:p>
        </p:txBody>
      </p:sp>
      <p:grpSp>
        <p:nvGrpSpPr>
          <p:cNvPr id="99334" name="Group 42">
            <a:extLst>
              <a:ext uri="{FF2B5EF4-FFF2-40B4-BE49-F238E27FC236}">
                <a16:creationId xmlns:a16="http://schemas.microsoft.com/office/drawing/2014/main" id="{76CA1357-AE3B-8047-825D-15E29CC25378}"/>
              </a:ext>
            </a:extLst>
          </p:cNvPr>
          <p:cNvGrpSpPr>
            <a:grpSpLocks/>
          </p:cNvGrpSpPr>
          <p:nvPr/>
        </p:nvGrpSpPr>
        <p:grpSpPr bwMode="auto">
          <a:xfrm>
            <a:off x="406400" y="1195388"/>
            <a:ext cx="8043863" cy="1481137"/>
            <a:chOff x="165" y="725"/>
            <a:chExt cx="5067" cy="933"/>
          </a:xfrm>
        </p:grpSpPr>
        <p:grpSp>
          <p:nvGrpSpPr>
            <p:cNvPr id="99336" name="Group 43">
              <a:extLst>
                <a:ext uri="{FF2B5EF4-FFF2-40B4-BE49-F238E27FC236}">
                  <a16:creationId xmlns:a16="http://schemas.microsoft.com/office/drawing/2014/main" id="{94E55752-90E3-894C-A968-F42174D5A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35" y="781"/>
              <a:ext cx="516" cy="877"/>
              <a:chOff x="1357" y="938"/>
              <a:chExt cx="516" cy="877"/>
            </a:xfrm>
          </p:grpSpPr>
          <p:sp>
            <p:nvSpPr>
              <p:cNvPr id="99360" name="Rectangle 44">
                <a:extLst>
                  <a:ext uri="{FF2B5EF4-FFF2-40B4-BE49-F238E27FC236}">
                    <a16:creationId xmlns:a16="http://schemas.microsoft.com/office/drawing/2014/main" id="{BB52ECA6-23D7-AA43-B1A1-9F6E6B08D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9361" name="Text Box 45">
                <a:extLst>
                  <a:ext uri="{FF2B5EF4-FFF2-40B4-BE49-F238E27FC236}">
                    <a16:creationId xmlns:a16="http://schemas.microsoft.com/office/drawing/2014/main" id="{EE8EB902-8507-7840-8A04-DD5902EEC2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57" y="1373"/>
                <a:ext cx="516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2000"/>
                  <a:t>toll </a:t>
                </a:r>
              </a:p>
              <a:p>
                <a:pPr algn="ctr"/>
                <a:r>
                  <a:rPr lang="en-US" altLang="en-US" sz="2000"/>
                  <a:t>booth</a:t>
                </a:r>
              </a:p>
            </p:txBody>
          </p:sp>
        </p:grpSp>
        <p:grpSp>
          <p:nvGrpSpPr>
            <p:cNvPr id="99337" name="Group 46">
              <a:extLst>
                <a:ext uri="{FF2B5EF4-FFF2-40B4-BE49-F238E27FC236}">
                  <a16:creationId xmlns:a16="http://schemas.microsoft.com/office/drawing/2014/main" id="{6F61BB82-1B1A-0A44-A848-E638CE3887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8" y="781"/>
              <a:ext cx="516" cy="877"/>
              <a:chOff x="1357" y="938"/>
              <a:chExt cx="516" cy="877"/>
            </a:xfrm>
          </p:grpSpPr>
          <p:sp>
            <p:nvSpPr>
              <p:cNvPr id="99358" name="Rectangle 47">
                <a:extLst>
                  <a:ext uri="{FF2B5EF4-FFF2-40B4-BE49-F238E27FC236}">
                    <a16:creationId xmlns:a16="http://schemas.microsoft.com/office/drawing/2014/main" id="{202EBEC6-5CD9-D94C-BE9E-A6B553B70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9359" name="Text Box 48">
                <a:extLst>
                  <a:ext uri="{FF2B5EF4-FFF2-40B4-BE49-F238E27FC236}">
                    <a16:creationId xmlns:a16="http://schemas.microsoft.com/office/drawing/2014/main" id="{186339E4-C0EB-FB4F-9904-5243427D94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57" y="1373"/>
                <a:ext cx="516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2000"/>
                  <a:t>toll </a:t>
                </a:r>
              </a:p>
              <a:p>
                <a:pPr algn="ctr"/>
                <a:r>
                  <a:rPr lang="en-US" altLang="en-US" sz="2000"/>
                  <a:t>booth</a:t>
                </a:r>
              </a:p>
            </p:txBody>
          </p:sp>
        </p:grpSp>
        <p:sp>
          <p:nvSpPr>
            <p:cNvPr id="99338" name="AutoShape 49">
              <a:extLst>
                <a:ext uri="{FF2B5EF4-FFF2-40B4-BE49-F238E27FC236}">
                  <a16:creationId xmlns:a16="http://schemas.microsoft.com/office/drawing/2014/main" id="{E7236FF8-019C-6C42-9E5C-846BBBCAC084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012" y="307"/>
              <a:ext cx="50" cy="1743"/>
            </a:xfrm>
            <a:prstGeom prst="leftBrace">
              <a:avLst>
                <a:gd name="adj1" fmla="val 290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9339" name="Text Box 50">
              <a:extLst>
                <a:ext uri="{FF2B5EF4-FFF2-40B4-BE49-F238E27FC236}">
                  <a16:creationId xmlns:a16="http://schemas.microsoft.com/office/drawing/2014/main" id="{0C0823BA-93A0-AC47-AF35-5351A0244D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" y="1139"/>
              <a:ext cx="685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/>
                <a:t>ten-car </a:t>
              </a:r>
            </a:p>
            <a:p>
              <a:r>
                <a:rPr lang="en-US" altLang="en-US" sz="2000"/>
                <a:t>caravan</a:t>
              </a:r>
            </a:p>
          </p:txBody>
        </p:sp>
        <p:sp>
          <p:nvSpPr>
            <p:cNvPr id="99340" name="Line 51">
              <a:extLst>
                <a:ext uri="{FF2B5EF4-FFF2-40B4-BE49-F238E27FC236}">
                  <a16:creationId xmlns:a16="http://schemas.microsoft.com/office/drawing/2014/main" id="{F64AE499-58D0-7C40-997A-5EA0E27C95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00" y="976"/>
              <a:ext cx="4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41" name="Text Box 52">
              <a:extLst>
                <a:ext uri="{FF2B5EF4-FFF2-40B4-BE49-F238E27FC236}">
                  <a16:creationId xmlns:a16="http://schemas.microsoft.com/office/drawing/2014/main" id="{5FB8B946-761A-9749-9979-D755E43C77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5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/>
                <a:t>100 km</a:t>
              </a:r>
            </a:p>
          </p:txBody>
        </p:sp>
        <p:sp>
          <p:nvSpPr>
            <p:cNvPr id="99342" name="Line 53">
              <a:extLst>
                <a:ext uri="{FF2B5EF4-FFF2-40B4-BE49-F238E27FC236}">
                  <a16:creationId xmlns:a16="http://schemas.microsoft.com/office/drawing/2014/main" id="{8BDB6D31-7B4D-EF48-9005-0758694C38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5" y="975"/>
              <a:ext cx="3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43" name="Text Box 54">
              <a:extLst>
                <a:ext uri="{FF2B5EF4-FFF2-40B4-BE49-F238E27FC236}">
                  <a16:creationId xmlns:a16="http://schemas.microsoft.com/office/drawing/2014/main" id="{2C57CA7B-74C1-1740-9CA3-B93E631B24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/>
                <a:t>100 km</a:t>
              </a:r>
            </a:p>
          </p:txBody>
        </p:sp>
        <p:sp>
          <p:nvSpPr>
            <p:cNvPr id="99344" name="Line 55">
              <a:extLst>
                <a:ext uri="{FF2B5EF4-FFF2-40B4-BE49-F238E27FC236}">
                  <a16:creationId xmlns:a16="http://schemas.microsoft.com/office/drawing/2014/main" id="{1D6ECF8B-78A6-7947-80A3-8AC4CAE3B4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7" y="976"/>
              <a:ext cx="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45" name="Oval 56">
              <a:extLst>
                <a:ext uri="{FF2B5EF4-FFF2-40B4-BE49-F238E27FC236}">
                  <a16:creationId xmlns:a16="http://schemas.microsoft.com/office/drawing/2014/main" id="{5095E8A8-23B8-D440-A1A4-4DE312281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9346" name="Oval 57">
              <a:extLst>
                <a:ext uri="{FF2B5EF4-FFF2-40B4-BE49-F238E27FC236}">
                  <a16:creationId xmlns:a16="http://schemas.microsoft.com/office/drawing/2014/main" id="{A8393826-5D01-5D4B-A448-6827D0A84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9347" name="Oval 58">
              <a:extLst>
                <a:ext uri="{FF2B5EF4-FFF2-40B4-BE49-F238E27FC236}">
                  <a16:creationId xmlns:a16="http://schemas.microsoft.com/office/drawing/2014/main" id="{63E37519-C662-0948-A2D5-DA56F2458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99348" name="Picture 59" descr="MCj03985170000[1]">
              <a:extLst>
                <a:ext uri="{FF2B5EF4-FFF2-40B4-BE49-F238E27FC236}">
                  <a16:creationId xmlns:a16="http://schemas.microsoft.com/office/drawing/2014/main" id="{6DA61B27-F439-0B4A-92B7-B3E71D7D8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4" y="920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9349" name="Picture 60" descr="MCj03985170000[1]">
              <a:extLst>
                <a:ext uri="{FF2B5EF4-FFF2-40B4-BE49-F238E27FC236}">
                  <a16:creationId xmlns:a16="http://schemas.microsoft.com/office/drawing/2014/main" id="{1B365335-5413-8B48-87F4-2D02B2DFDF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6" y="917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9350" name="Group 61">
              <a:extLst>
                <a:ext uri="{FF2B5EF4-FFF2-40B4-BE49-F238E27FC236}">
                  <a16:creationId xmlns:a16="http://schemas.microsoft.com/office/drawing/2014/main" id="{D9B0D1C2-437C-7E41-97D5-C5E3A6436A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15" y="725"/>
              <a:ext cx="289" cy="490"/>
              <a:chOff x="2365" y="1352"/>
              <a:chExt cx="1022" cy="1616"/>
            </a:xfrm>
          </p:grpSpPr>
          <p:pic>
            <p:nvPicPr>
              <p:cNvPr id="99356" name="Picture 62">
                <a:extLst>
                  <a:ext uri="{FF2B5EF4-FFF2-40B4-BE49-F238E27FC236}">
                    <a16:creationId xmlns:a16="http://schemas.microsoft.com/office/drawing/2014/main" id="{8BAC51BE-F4B8-3A48-B407-3338C2F3B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357" name="Rectangle 63">
                <a:extLst>
                  <a:ext uri="{FF2B5EF4-FFF2-40B4-BE49-F238E27FC236}">
                    <a16:creationId xmlns:a16="http://schemas.microsoft.com/office/drawing/2014/main" id="{A49716DC-0005-C349-91D1-3AE97C7BC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99351" name="Picture 64" descr="MCj03985170000[1]">
              <a:extLst>
                <a:ext uri="{FF2B5EF4-FFF2-40B4-BE49-F238E27FC236}">
                  <a16:creationId xmlns:a16="http://schemas.microsoft.com/office/drawing/2014/main" id="{8DF5D23A-DC71-5745-9DB0-AE29FF7BE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5" y="933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9352" name="Group 65">
              <a:extLst>
                <a:ext uri="{FF2B5EF4-FFF2-40B4-BE49-F238E27FC236}">
                  <a16:creationId xmlns:a16="http://schemas.microsoft.com/office/drawing/2014/main" id="{45637C35-A07E-6948-BD47-039E6E2E41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6" y="743"/>
              <a:ext cx="289" cy="490"/>
              <a:chOff x="2365" y="1352"/>
              <a:chExt cx="1022" cy="1616"/>
            </a:xfrm>
          </p:grpSpPr>
          <p:pic>
            <p:nvPicPr>
              <p:cNvPr id="99354" name="Picture 66">
                <a:extLst>
                  <a:ext uri="{FF2B5EF4-FFF2-40B4-BE49-F238E27FC236}">
                    <a16:creationId xmlns:a16="http://schemas.microsoft.com/office/drawing/2014/main" id="{4C944086-B5FF-BE47-80C7-724CBF519F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355" name="Rectangle 67">
                <a:extLst>
                  <a:ext uri="{FF2B5EF4-FFF2-40B4-BE49-F238E27FC236}">
                    <a16:creationId xmlns:a16="http://schemas.microsoft.com/office/drawing/2014/main" id="{A321DDDC-C1E1-914D-99D5-A69FA75D8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99353" name="Line 68">
              <a:extLst>
                <a:ext uri="{FF2B5EF4-FFF2-40B4-BE49-F238E27FC236}">
                  <a16:creationId xmlns:a16="http://schemas.microsoft.com/office/drawing/2014/main" id="{9C414BB8-1ADF-3E4A-9481-F98807FBE1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5" y="976"/>
              <a:ext cx="5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9335" name="Slide Number Placeholder 3">
            <a:extLst>
              <a:ext uri="{FF2B5EF4-FFF2-40B4-BE49-F238E27FC236}">
                <a16:creationId xmlns:a16="http://schemas.microsoft.com/office/drawing/2014/main" id="{6495C38A-C36B-A04D-9439-9F773A5CA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C08E8000-1A5E-7A43-AB1B-83B8F553E4E8}" type="slidenum">
              <a:rPr lang="en-US" altLang="en-US" sz="1200">
                <a:latin typeface="Tahoma" panose="020B0604030504040204" pitchFamily="34" charset="0"/>
              </a:rPr>
              <a:pPr/>
              <a:t>54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3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3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Footer Placeholder 2">
            <a:extLst>
              <a:ext uri="{FF2B5EF4-FFF2-40B4-BE49-F238E27FC236}">
                <a16:creationId xmlns:a16="http://schemas.microsoft.com/office/drawing/2014/main" id="{6BD82296-C4B3-5340-B0BF-FB220BF0A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01378" name="Picture 36" descr="underline_base">
            <a:extLst>
              <a:ext uri="{FF2B5EF4-FFF2-40B4-BE49-F238E27FC236}">
                <a16:creationId xmlns:a16="http://schemas.microsoft.com/office/drawing/2014/main" id="{B3DBAA5E-12DD-F44F-B1A4-2D1E863F8BF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803275"/>
            <a:ext cx="54848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79" name="Rectangle 2">
            <a:extLst>
              <a:ext uri="{FF2B5EF4-FFF2-40B4-BE49-F238E27FC236}">
                <a16:creationId xmlns:a16="http://schemas.microsoft.com/office/drawing/2014/main" id="{00F31FF4-7FDD-8745-A3F2-A363C89DC88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65125" y="141288"/>
            <a:ext cx="7772400" cy="846137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Caravan analogy (more)</a:t>
            </a:r>
          </a:p>
        </p:txBody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5097222B-8398-9747-BF88-9B89DBA68221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2125" y="2862263"/>
            <a:ext cx="8323263" cy="3317875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>
                <a:ea typeface="ＭＳ Ｐゴシック" panose="020B0600070205080204" pitchFamily="34" charset="-128"/>
              </a:rPr>
              <a:t>suppose cars now </a:t>
            </a:r>
            <a:r>
              <a:rPr lang="ja-JP" altLang="en-US" sz="2400">
                <a:ea typeface="ＭＳ Ｐゴシック" panose="020B0600070205080204" pitchFamily="34" charset="-128"/>
              </a:rPr>
              <a:t>“</a:t>
            </a:r>
            <a:r>
              <a:rPr lang="en-US" altLang="ja-JP" sz="2400">
                <a:ea typeface="ＭＳ Ｐゴシック" panose="020B0600070205080204" pitchFamily="34" charset="-128"/>
              </a:rPr>
              <a:t>propagate</a:t>
            </a:r>
            <a:r>
              <a:rPr lang="ja-JP" altLang="en-US" sz="2400">
                <a:ea typeface="ＭＳ Ｐゴシック" panose="020B0600070205080204" pitchFamily="34" charset="-128"/>
              </a:rPr>
              <a:t>”</a:t>
            </a:r>
            <a:r>
              <a:rPr lang="en-US" altLang="ja-JP" sz="2400">
                <a:ea typeface="ＭＳ Ｐゴシック" panose="020B0600070205080204" pitchFamily="34" charset="-128"/>
              </a:rPr>
              <a:t> at 1000 km/hr</a:t>
            </a:r>
          </a:p>
          <a:p>
            <a:pPr marL="287338" indent="-287338" eaLnBrk="1" hangingPunct="1"/>
            <a:r>
              <a:rPr lang="en-US" altLang="en-US" sz="2400">
                <a:ea typeface="ＭＳ Ｐゴシック" panose="020B0600070205080204" pitchFamily="34" charset="-128"/>
              </a:rPr>
              <a:t>and suppose toll booth now takes one min to service a car</a:t>
            </a:r>
            <a:endParaRPr lang="en-US" altLang="en-US" sz="2400">
              <a:solidFill>
                <a:schemeClr val="accent2"/>
              </a:solidFill>
              <a:ea typeface="ＭＳ Ｐゴシック" panose="020B0600070205080204" pitchFamily="34" charset="-128"/>
            </a:endParaRPr>
          </a:p>
          <a:p>
            <a:pPr marL="287338" indent="-287338" eaLnBrk="1" hangingPunct="1"/>
            <a:r>
              <a:rPr lang="en-US" altLang="en-US" sz="2400" i="1" u="sng">
                <a:solidFill>
                  <a:srgbClr val="CC0000"/>
                </a:solidFill>
                <a:ea typeface="ＭＳ Ｐゴシック" panose="020B0600070205080204" pitchFamily="34" charset="-128"/>
              </a:rPr>
              <a:t>Q:</a:t>
            </a:r>
            <a:r>
              <a:rPr lang="en-US" altLang="en-US" sz="2400">
                <a:solidFill>
                  <a:srgbClr val="CC0000"/>
                </a:solidFill>
                <a:ea typeface="ＭＳ Ｐゴシック" panose="020B0600070205080204" pitchFamily="34" charset="-128"/>
              </a:rPr>
              <a:t> Will cars arrive to 2nd booth before all cars serviced at first booth?</a:t>
            </a:r>
          </a:p>
          <a:p>
            <a:pPr marL="287338" indent="-287338" eaLnBrk="1" hangingPunct="1">
              <a:buFont typeface="Wingdings" pitchFamily="2" charset="2"/>
              <a:buNone/>
            </a:pPr>
            <a:endParaRPr lang="en-US" altLang="en-US" sz="2400">
              <a:solidFill>
                <a:srgbClr val="CC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1381" name="Rectangle 4">
            <a:extLst>
              <a:ext uri="{FF2B5EF4-FFF2-40B4-BE49-F238E27FC236}">
                <a16:creationId xmlns:a16="http://schemas.microsoft.com/office/drawing/2014/main" id="{5DB33BEE-AC36-A342-A12A-F61E9BEADF80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42975" y="4524375"/>
            <a:ext cx="7989888" cy="1751013"/>
          </a:xfrm>
        </p:spPr>
        <p:txBody>
          <a:bodyPr/>
          <a:lstStyle/>
          <a:p>
            <a:pPr marL="231775" indent="-231775" eaLnBrk="1" hangingPunct="1">
              <a:buSzTx/>
              <a:buFont typeface="Arial" panose="020B0604020202020204" pitchFamily="34" charset="0"/>
              <a:buChar char="•"/>
            </a:pPr>
            <a:r>
              <a:rPr lang="en-US" altLang="en-US" sz="2400" i="1" u="sng">
                <a:solidFill>
                  <a:srgbClr val="CC0000"/>
                </a:solidFill>
                <a:ea typeface="ＭＳ Ｐゴシック" panose="020B0600070205080204" pitchFamily="34" charset="-128"/>
              </a:rPr>
              <a:t>A: Yes!</a:t>
            </a:r>
            <a:r>
              <a:rPr lang="en-US" altLang="en-US" sz="2400">
                <a:ea typeface="ＭＳ Ｐゴシック" panose="020B0600070205080204" pitchFamily="34" charset="-128"/>
              </a:rPr>
              <a:t>  after 7 min, first car arrives at second booth; three cars still at first booth</a:t>
            </a:r>
          </a:p>
        </p:txBody>
      </p:sp>
      <p:grpSp>
        <p:nvGrpSpPr>
          <p:cNvPr id="101382" name="Group 49">
            <a:extLst>
              <a:ext uri="{FF2B5EF4-FFF2-40B4-BE49-F238E27FC236}">
                <a16:creationId xmlns:a16="http://schemas.microsoft.com/office/drawing/2014/main" id="{CF3F7DB3-E431-C142-8B31-74BDE2563D70}"/>
              </a:ext>
            </a:extLst>
          </p:cNvPr>
          <p:cNvGrpSpPr>
            <a:grpSpLocks/>
          </p:cNvGrpSpPr>
          <p:nvPr/>
        </p:nvGrpSpPr>
        <p:grpSpPr bwMode="auto">
          <a:xfrm>
            <a:off x="684213" y="1150938"/>
            <a:ext cx="8043862" cy="1481137"/>
            <a:chOff x="165" y="725"/>
            <a:chExt cx="5067" cy="933"/>
          </a:xfrm>
        </p:grpSpPr>
        <p:grpSp>
          <p:nvGrpSpPr>
            <p:cNvPr id="101384" name="Group 5">
              <a:extLst>
                <a:ext uri="{FF2B5EF4-FFF2-40B4-BE49-F238E27FC236}">
                  <a16:creationId xmlns:a16="http://schemas.microsoft.com/office/drawing/2014/main" id="{DDC615F6-9AA3-DF4A-A3D7-6C76778B80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35" y="781"/>
              <a:ext cx="516" cy="877"/>
              <a:chOff x="1357" y="938"/>
              <a:chExt cx="516" cy="877"/>
            </a:xfrm>
          </p:grpSpPr>
          <p:sp>
            <p:nvSpPr>
              <p:cNvPr id="101408" name="Rectangle 6">
                <a:extLst>
                  <a:ext uri="{FF2B5EF4-FFF2-40B4-BE49-F238E27FC236}">
                    <a16:creationId xmlns:a16="http://schemas.microsoft.com/office/drawing/2014/main" id="{E7BB8B24-8F19-BC4D-998F-14D8DB4FCE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1409" name="Text Box 7">
                <a:extLst>
                  <a:ext uri="{FF2B5EF4-FFF2-40B4-BE49-F238E27FC236}">
                    <a16:creationId xmlns:a16="http://schemas.microsoft.com/office/drawing/2014/main" id="{D2252D03-ACC0-3040-8801-9962587D24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57" y="1373"/>
                <a:ext cx="516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2000"/>
                  <a:t>toll </a:t>
                </a:r>
              </a:p>
              <a:p>
                <a:pPr algn="ctr"/>
                <a:r>
                  <a:rPr lang="en-US" altLang="en-US" sz="2000"/>
                  <a:t>booth</a:t>
                </a:r>
              </a:p>
            </p:txBody>
          </p:sp>
        </p:grpSp>
        <p:grpSp>
          <p:nvGrpSpPr>
            <p:cNvPr id="101385" name="Group 8">
              <a:extLst>
                <a:ext uri="{FF2B5EF4-FFF2-40B4-BE49-F238E27FC236}">
                  <a16:creationId xmlns:a16="http://schemas.microsoft.com/office/drawing/2014/main" id="{88E756EA-870C-FA42-886F-0C4BCC3632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8" y="781"/>
              <a:ext cx="516" cy="877"/>
              <a:chOff x="1357" y="938"/>
              <a:chExt cx="516" cy="877"/>
            </a:xfrm>
          </p:grpSpPr>
          <p:sp>
            <p:nvSpPr>
              <p:cNvPr id="101406" name="Rectangle 9">
                <a:extLst>
                  <a:ext uri="{FF2B5EF4-FFF2-40B4-BE49-F238E27FC236}">
                    <a16:creationId xmlns:a16="http://schemas.microsoft.com/office/drawing/2014/main" id="{2CB409F8-9BF7-4A4D-B1EB-1CCCB1FDE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1407" name="Text Box 10">
                <a:extLst>
                  <a:ext uri="{FF2B5EF4-FFF2-40B4-BE49-F238E27FC236}">
                    <a16:creationId xmlns:a16="http://schemas.microsoft.com/office/drawing/2014/main" id="{920AE173-0B71-3B42-8AE8-3CF7D779E1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57" y="1373"/>
                <a:ext cx="516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2000"/>
                  <a:t>toll </a:t>
                </a:r>
              </a:p>
              <a:p>
                <a:pPr algn="ctr"/>
                <a:r>
                  <a:rPr lang="en-US" altLang="en-US" sz="2000"/>
                  <a:t>booth</a:t>
                </a:r>
              </a:p>
            </p:txBody>
          </p:sp>
        </p:grpSp>
        <p:sp>
          <p:nvSpPr>
            <p:cNvPr id="101386" name="AutoShape 29">
              <a:extLst>
                <a:ext uri="{FF2B5EF4-FFF2-40B4-BE49-F238E27FC236}">
                  <a16:creationId xmlns:a16="http://schemas.microsoft.com/office/drawing/2014/main" id="{5D19B6E7-1E7D-E14A-A2DC-019871533F6A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012" y="307"/>
              <a:ext cx="50" cy="1743"/>
            </a:xfrm>
            <a:prstGeom prst="leftBrace">
              <a:avLst>
                <a:gd name="adj1" fmla="val 290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1387" name="Text Box 30">
              <a:extLst>
                <a:ext uri="{FF2B5EF4-FFF2-40B4-BE49-F238E27FC236}">
                  <a16:creationId xmlns:a16="http://schemas.microsoft.com/office/drawing/2014/main" id="{780F4BE4-BF63-9E47-86B0-74673F89F1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" y="1139"/>
              <a:ext cx="685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/>
                <a:t>ten-car </a:t>
              </a:r>
            </a:p>
            <a:p>
              <a:r>
                <a:rPr lang="en-US" altLang="en-US" sz="2000"/>
                <a:t>caravan</a:t>
              </a:r>
            </a:p>
          </p:txBody>
        </p:sp>
        <p:sp>
          <p:nvSpPr>
            <p:cNvPr id="101388" name="Line 31">
              <a:extLst>
                <a:ext uri="{FF2B5EF4-FFF2-40B4-BE49-F238E27FC236}">
                  <a16:creationId xmlns:a16="http://schemas.microsoft.com/office/drawing/2014/main" id="{5F5D2C18-FF3B-9748-B2A8-B3E15EBBEB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00" y="976"/>
              <a:ext cx="4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389" name="Text Box 33">
              <a:extLst>
                <a:ext uri="{FF2B5EF4-FFF2-40B4-BE49-F238E27FC236}">
                  <a16:creationId xmlns:a16="http://schemas.microsoft.com/office/drawing/2014/main" id="{09846AE7-37F4-304A-B4BA-DF3D990F78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5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/>
                <a:t>100 km</a:t>
              </a:r>
            </a:p>
          </p:txBody>
        </p:sp>
        <p:sp>
          <p:nvSpPr>
            <p:cNvPr id="101390" name="Line 34">
              <a:extLst>
                <a:ext uri="{FF2B5EF4-FFF2-40B4-BE49-F238E27FC236}">
                  <a16:creationId xmlns:a16="http://schemas.microsoft.com/office/drawing/2014/main" id="{5790D9A0-76CA-E348-B48C-7DFAEEE4A5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5" y="975"/>
              <a:ext cx="3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391" name="Text Box 35">
              <a:extLst>
                <a:ext uri="{FF2B5EF4-FFF2-40B4-BE49-F238E27FC236}">
                  <a16:creationId xmlns:a16="http://schemas.microsoft.com/office/drawing/2014/main" id="{A13E2485-23B6-7249-AFB4-8A9F504566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/>
                <a:t>100 km</a:t>
              </a:r>
            </a:p>
          </p:txBody>
        </p:sp>
        <p:sp>
          <p:nvSpPr>
            <p:cNvPr id="101392" name="Line 36">
              <a:extLst>
                <a:ext uri="{FF2B5EF4-FFF2-40B4-BE49-F238E27FC236}">
                  <a16:creationId xmlns:a16="http://schemas.microsoft.com/office/drawing/2014/main" id="{817B6BF4-28F6-F445-B97E-2F2E799ED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7" y="976"/>
              <a:ext cx="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393" name="Oval 37">
              <a:extLst>
                <a:ext uri="{FF2B5EF4-FFF2-40B4-BE49-F238E27FC236}">
                  <a16:creationId xmlns:a16="http://schemas.microsoft.com/office/drawing/2014/main" id="{A969BBCE-B6DA-BD48-B8BD-46203F439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1394" name="Oval 38">
              <a:extLst>
                <a:ext uri="{FF2B5EF4-FFF2-40B4-BE49-F238E27FC236}">
                  <a16:creationId xmlns:a16="http://schemas.microsoft.com/office/drawing/2014/main" id="{298FFD1D-1591-BF4D-AACB-B17E385F1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1395" name="Oval 39">
              <a:extLst>
                <a:ext uri="{FF2B5EF4-FFF2-40B4-BE49-F238E27FC236}">
                  <a16:creationId xmlns:a16="http://schemas.microsoft.com/office/drawing/2014/main" id="{8D24A714-9272-1E4F-AD3C-A013C8DC0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101396" name="Picture 41" descr="MCj03985170000[1]">
              <a:extLst>
                <a:ext uri="{FF2B5EF4-FFF2-40B4-BE49-F238E27FC236}">
                  <a16:creationId xmlns:a16="http://schemas.microsoft.com/office/drawing/2014/main" id="{6007A5BA-4893-284F-959A-9650A72F0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4" y="920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397" name="Picture 42" descr="MCj03985170000[1]">
              <a:extLst>
                <a:ext uri="{FF2B5EF4-FFF2-40B4-BE49-F238E27FC236}">
                  <a16:creationId xmlns:a16="http://schemas.microsoft.com/office/drawing/2014/main" id="{BC87A4C4-E0E2-844B-8D0A-CD6BF7B568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6" y="917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1398" name="Group 45">
              <a:extLst>
                <a:ext uri="{FF2B5EF4-FFF2-40B4-BE49-F238E27FC236}">
                  <a16:creationId xmlns:a16="http://schemas.microsoft.com/office/drawing/2014/main" id="{8D5B008E-F65D-F941-8460-1E5C5EE500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15" y="725"/>
              <a:ext cx="289" cy="490"/>
              <a:chOff x="2365" y="1352"/>
              <a:chExt cx="1022" cy="1616"/>
            </a:xfrm>
          </p:grpSpPr>
          <p:pic>
            <p:nvPicPr>
              <p:cNvPr id="101404" name="Picture 43">
                <a:extLst>
                  <a:ext uri="{FF2B5EF4-FFF2-40B4-BE49-F238E27FC236}">
                    <a16:creationId xmlns:a16="http://schemas.microsoft.com/office/drawing/2014/main" id="{C783BD01-5718-0543-93AA-223D1CD05B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405" name="Rectangle 44">
                <a:extLst>
                  <a:ext uri="{FF2B5EF4-FFF2-40B4-BE49-F238E27FC236}">
                    <a16:creationId xmlns:a16="http://schemas.microsoft.com/office/drawing/2014/main" id="{CE7F6BAF-50EF-C74F-9DF2-433AE096C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101399" name="Picture 40" descr="MCj03985170000[1]">
              <a:extLst>
                <a:ext uri="{FF2B5EF4-FFF2-40B4-BE49-F238E27FC236}">
                  <a16:creationId xmlns:a16="http://schemas.microsoft.com/office/drawing/2014/main" id="{508457E0-A4BE-1642-87D6-BE3C01E14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5" y="933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1400" name="Group 46">
              <a:extLst>
                <a:ext uri="{FF2B5EF4-FFF2-40B4-BE49-F238E27FC236}">
                  <a16:creationId xmlns:a16="http://schemas.microsoft.com/office/drawing/2014/main" id="{75A8CDA2-22F7-F24A-ADF4-6D8AD750A6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6" y="743"/>
              <a:ext cx="289" cy="490"/>
              <a:chOff x="2365" y="1352"/>
              <a:chExt cx="1022" cy="1616"/>
            </a:xfrm>
          </p:grpSpPr>
          <p:pic>
            <p:nvPicPr>
              <p:cNvPr id="101402" name="Picture 47">
                <a:extLst>
                  <a:ext uri="{FF2B5EF4-FFF2-40B4-BE49-F238E27FC236}">
                    <a16:creationId xmlns:a16="http://schemas.microsoft.com/office/drawing/2014/main" id="{7D3DCDF0-9962-1D43-BCF9-3EED2C5F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403" name="Rectangle 48">
                <a:extLst>
                  <a:ext uri="{FF2B5EF4-FFF2-40B4-BE49-F238E27FC236}">
                    <a16:creationId xmlns:a16="http://schemas.microsoft.com/office/drawing/2014/main" id="{35981F97-3441-7540-A1C7-E8AB581D4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01401" name="Line 32">
              <a:extLst>
                <a:ext uri="{FF2B5EF4-FFF2-40B4-BE49-F238E27FC236}">
                  <a16:creationId xmlns:a16="http://schemas.microsoft.com/office/drawing/2014/main" id="{7FC8C83C-BA57-3749-AC34-3510740BE0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5" y="976"/>
              <a:ext cx="5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1383" name="Slide Number Placeholder 3">
            <a:extLst>
              <a:ext uri="{FF2B5EF4-FFF2-40B4-BE49-F238E27FC236}">
                <a16:creationId xmlns:a16="http://schemas.microsoft.com/office/drawing/2014/main" id="{FC9CDF87-9AAA-4E4D-BDA6-ABC4BC21A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5753D112-9A86-1B4F-B604-E785414F47E4}" type="slidenum">
              <a:rPr lang="en-US" altLang="en-US" sz="1200">
                <a:latin typeface="Tahoma" panose="020B0604030504040204" pitchFamily="34" charset="0"/>
              </a:rPr>
              <a:pPr/>
              <a:t>55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Footer Placeholder 2">
            <a:extLst>
              <a:ext uri="{FF2B5EF4-FFF2-40B4-BE49-F238E27FC236}">
                <a16:creationId xmlns:a16="http://schemas.microsoft.com/office/drawing/2014/main" id="{CB274D1A-1BD6-2544-A527-933863C5A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03426" name="Picture 60" descr="queueDelay">
            <a:extLst>
              <a:ext uri="{FF2B5EF4-FFF2-40B4-BE49-F238E27FC236}">
                <a16:creationId xmlns:a16="http://schemas.microsoft.com/office/drawing/2014/main" id="{F06DB16B-EC1F-0545-A06A-9884C3492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200" y="852488"/>
            <a:ext cx="4968875" cy="305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7" name="Rectangle 3">
            <a:extLst>
              <a:ext uri="{FF2B5EF4-FFF2-40B4-BE49-F238E27FC236}">
                <a16:creationId xmlns:a16="http://schemas.microsoft.com/office/drawing/2014/main" id="{FEBA2151-0FAD-2C4E-AD7F-DD0A4928E361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09588" y="1806575"/>
            <a:ext cx="3810000" cy="1781175"/>
          </a:xfrm>
        </p:spPr>
        <p:txBody>
          <a:bodyPr/>
          <a:lstStyle/>
          <a:p>
            <a:pPr marL="231775" indent="-231775" eaLnBrk="1" hangingPunct="1"/>
            <a:r>
              <a:rPr lang="en-US" altLang="en-US" sz="2400" i="1">
                <a:ea typeface="ＭＳ Ｐゴシック" panose="020B0600070205080204" pitchFamily="34" charset="-128"/>
              </a:rPr>
              <a:t>R:</a:t>
            </a:r>
            <a:r>
              <a:rPr lang="en-US" altLang="en-US" sz="2400">
                <a:ea typeface="ＭＳ Ｐゴシック" panose="020B0600070205080204" pitchFamily="34" charset="-128"/>
              </a:rPr>
              <a:t> link bandwidth (bps)</a:t>
            </a:r>
          </a:p>
          <a:p>
            <a:pPr marL="231775" indent="-231775" eaLnBrk="1" hangingPunct="1"/>
            <a:r>
              <a:rPr lang="en-US" altLang="en-US" sz="2400" i="1">
                <a:ea typeface="ＭＳ Ｐゴシック" panose="020B0600070205080204" pitchFamily="34" charset="-128"/>
              </a:rPr>
              <a:t>L:</a:t>
            </a:r>
            <a:r>
              <a:rPr lang="en-US" altLang="en-US" sz="2400">
                <a:ea typeface="ＭＳ Ｐゴシック" panose="020B0600070205080204" pitchFamily="34" charset="-128"/>
              </a:rPr>
              <a:t> packet length (bits)</a:t>
            </a:r>
          </a:p>
          <a:p>
            <a:pPr marL="231775" indent="-231775" eaLnBrk="1" hangingPunct="1"/>
            <a:r>
              <a:rPr lang="en-US" altLang="en-US" sz="2400">
                <a:ea typeface="ＭＳ Ｐゴシック" panose="020B0600070205080204" pitchFamily="34" charset="-128"/>
              </a:rPr>
              <a:t>a: average packet arrival rate</a:t>
            </a:r>
          </a:p>
        </p:txBody>
      </p:sp>
      <p:sp>
        <p:nvSpPr>
          <p:cNvPr id="103428" name="Rectangle 61">
            <a:extLst>
              <a:ext uri="{FF2B5EF4-FFF2-40B4-BE49-F238E27FC236}">
                <a16:creationId xmlns:a16="http://schemas.microsoft.com/office/drawing/2014/main" id="{4DBB9924-4667-1B41-83C1-4C2755D5A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7825" y="3451225"/>
            <a:ext cx="3810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altLang="en-US" sz="2000">
                <a:solidFill>
                  <a:srgbClr val="000099"/>
                </a:solidFill>
              </a:rPr>
              <a:t>traffic intensity </a:t>
            </a:r>
          </a:p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altLang="en-US" sz="2000">
                <a:solidFill>
                  <a:srgbClr val="000099"/>
                </a:solidFill>
              </a:rPr>
              <a:t>= </a:t>
            </a:r>
            <a:r>
              <a:rPr lang="en-US" altLang="en-US" sz="2000" i="1">
                <a:solidFill>
                  <a:srgbClr val="000099"/>
                </a:solidFill>
              </a:rPr>
              <a:t>La/R</a:t>
            </a:r>
          </a:p>
        </p:txBody>
      </p:sp>
      <p:sp>
        <p:nvSpPr>
          <p:cNvPr id="118790" name="Rectangle 62">
            <a:extLst>
              <a:ext uri="{FF2B5EF4-FFF2-40B4-BE49-F238E27FC236}">
                <a16:creationId xmlns:a16="http://schemas.microsoft.com/office/drawing/2014/main" id="{A9A359BE-B542-4341-B635-4DFBEBCE6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75" y="4113213"/>
            <a:ext cx="697230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1775" indent="-23177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i="1">
                <a:latin typeface="Gill Sans MT" panose="020B0502020104020203" pitchFamily="34" charset="77"/>
              </a:rPr>
              <a:t>La/R</a:t>
            </a:r>
            <a:r>
              <a:rPr lang="en-US" altLang="en-US">
                <a:latin typeface="Gill Sans MT" panose="020B0502020104020203" pitchFamily="34" charset="77"/>
              </a:rPr>
              <a:t> ~ 0: avg. queueing delay small</a:t>
            </a:r>
          </a:p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i="1">
                <a:latin typeface="Gill Sans MT" panose="020B0502020104020203" pitchFamily="34" charset="77"/>
              </a:rPr>
              <a:t>La/R </a:t>
            </a:r>
            <a:r>
              <a:rPr lang="en-US" altLang="en-US">
                <a:latin typeface="Gill Sans MT" panose="020B0502020104020203" pitchFamily="34" charset="77"/>
              </a:rPr>
              <a:t>-&gt; 1: avg. queueing delay large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i="1">
                <a:latin typeface="Gill Sans MT" panose="020B0502020104020203" pitchFamily="34" charset="77"/>
              </a:rPr>
              <a:t>La/R </a:t>
            </a:r>
            <a:r>
              <a:rPr lang="en-US" altLang="en-US">
                <a:latin typeface="Gill Sans MT" panose="020B0502020104020203" pitchFamily="34" charset="77"/>
              </a:rPr>
              <a:t>&gt; 1: more </a:t>
            </a:r>
            <a:r>
              <a:rPr lang="ja-JP" altLang="en-US">
                <a:latin typeface="Gill Sans MT" panose="020B0502020104020203" pitchFamily="34" charset="77"/>
              </a:rPr>
              <a:t>“</a:t>
            </a:r>
            <a:r>
              <a:rPr lang="en-US" altLang="ja-JP">
                <a:latin typeface="Gill Sans MT" panose="020B0502020104020203" pitchFamily="34" charset="77"/>
              </a:rPr>
              <a:t>work</a:t>
            </a:r>
            <a:r>
              <a:rPr lang="ja-JP" altLang="en-US">
                <a:latin typeface="Gill Sans MT" panose="020B0502020104020203" pitchFamily="34" charset="77"/>
              </a:rPr>
              <a:t>”</a:t>
            </a:r>
            <a:r>
              <a:rPr lang="en-US" altLang="ja-JP">
                <a:latin typeface="Gill Sans MT" panose="020B0502020104020203" pitchFamily="34" charset="77"/>
              </a:rPr>
              <a:t> arriving 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en-US">
                <a:latin typeface="Gill Sans MT" panose="020B0502020104020203" pitchFamily="34" charset="77"/>
              </a:rPr>
              <a:t>   than can be serviced, average delay infinite!</a:t>
            </a:r>
          </a:p>
        </p:txBody>
      </p:sp>
      <p:sp>
        <p:nvSpPr>
          <p:cNvPr id="103430" name="Rectangle 61">
            <a:extLst>
              <a:ext uri="{FF2B5EF4-FFF2-40B4-BE49-F238E27FC236}">
                <a16:creationId xmlns:a16="http://schemas.microsoft.com/office/drawing/2014/main" id="{818FFB0F-3211-4144-8D4B-D48919CB2C10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3596482" y="2180431"/>
            <a:ext cx="24336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altLang="en-US" sz="2000">
                <a:solidFill>
                  <a:srgbClr val="000099"/>
                </a:solidFill>
              </a:rPr>
              <a:t>average  queueing delay</a:t>
            </a:r>
          </a:p>
        </p:txBody>
      </p:sp>
      <p:pic>
        <p:nvPicPr>
          <p:cNvPr id="103431" name="Picture 13">
            <a:extLst>
              <a:ext uri="{FF2B5EF4-FFF2-40B4-BE49-F238E27FC236}">
                <a16:creationId xmlns:a16="http://schemas.microsoft.com/office/drawing/2014/main" id="{0783FCA8-C940-9A48-9BC1-748FC1D05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463" y="4935538"/>
            <a:ext cx="1546225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32" name="Picture 14">
            <a:extLst>
              <a:ext uri="{FF2B5EF4-FFF2-40B4-BE49-F238E27FC236}">
                <a16:creationId xmlns:a16="http://schemas.microsoft.com/office/drawing/2014/main" id="{BB842B3F-605F-F94C-82EA-A8B0C2D3D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4197350"/>
            <a:ext cx="1481138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33" name="Text Box 15">
            <a:extLst>
              <a:ext uri="{FF2B5EF4-FFF2-40B4-BE49-F238E27FC236}">
                <a16:creationId xmlns:a16="http://schemas.microsoft.com/office/drawing/2014/main" id="{6E4537AF-0C92-2C48-B184-A667774C4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913" y="4141788"/>
            <a:ext cx="1074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i="1"/>
              <a:t>La/R </a:t>
            </a:r>
            <a:r>
              <a:rPr lang="en-US" altLang="en-US" sz="1800"/>
              <a:t>~ 0</a:t>
            </a:r>
          </a:p>
        </p:txBody>
      </p:sp>
      <p:sp>
        <p:nvSpPr>
          <p:cNvPr id="103434" name="Text Box 16">
            <a:extLst>
              <a:ext uri="{FF2B5EF4-FFF2-40B4-BE49-F238E27FC236}">
                <a16:creationId xmlns:a16="http://schemas.microsoft.com/office/drawing/2014/main" id="{66F9B390-0E02-9043-9E0C-335EF84B4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5113" y="6110288"/>
            <a:ext cx="11953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i="1"/>
              <a:t>La/R -&gt; 1</a:t>
            </a:r>
          </a:p>
        </p:txBody>
      </p:sp>
      <p:sp>
        <p:nvSpPr>
          <p:cNvPr id="103435" name="Slide Number Placeholder 3">
            <a:extLst>
              <a:ext uri="{FF2B5EF4-FFF2-40B4-BE49-F238E27FC236}">
                <a16:creationId xmlns:a16="http://schemas.microsoft.com/office/drawing/2014/main" id="{3B5D89D4-88F0-B34A-92D1-D8C790CE8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FB865907-6BE0-414A-9E37-02CB4B13A924}" type="slidenum">
              <a:rPr lang="en-US" altLang="en-US" sz="1200">
                <a:latin typeface="Tahoma" panose="020B0604030504040204" pitchFamily="34" charset="0"/>
              </a:rPr>
              <a:pPr/>
              <a:t>56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03436" name="TextBox 1">
            <a:extLst>
              <a:ext uri="{FF2B5EF4-FFF2-40B4-BE49-F238E27FC236}">
                <a16:creationId xmlns:a16="http://schemas.microsoft.com/office/drawing/2014/main" id="{C80C1358-5906-254D-95AA-2C7926D21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713" y="6348413"/>
            <a:ext cx="4695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* Check online interactive animation on queuing and loss</a:t>
            </a:r>
          </a:p>
        </p:txBody>
      </p:sp>
      <p:sp>
        <p:nvSpPr>
          <p:cNvPr id="103437" name="Rectangle 11">
            <a:extLst>
              <a:ext uri="{FF2B5EF4-FFF2-40B4-BE49-F238E27FC236}">
                <a16:creationId xmlns:a16="http://schemas.microsoft.com/office/drawing/2014/main" id="{66720FCC-A2A1-CE4D-B268-35A8F486C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868363"/>
            <a:ext cx="1271587" cy="427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103438" name="Picture 18" descr="underline_base">
            <a:extLst>
              <a:ext uri="{FF2B5EF4-FFF2-40B4-BE49-F238E27FC236}">
                <a16:creationId xmlns:a16="http://schemas.microsoft.com/office/drawing/2014/main" id="{3F1A617F-EA3D-0849-BA7B-7A7FECCF1B4A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917575"/>
            <a:ext cx="54848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39" name="Rectangle 2">
            <a:extLst>
              <a:ext uri="{FF2B5EF4-FFF2-40B4-BE49-F238E27FC236}">
                <a16:creationId xmlns:a16="http://schemas.microsoft.com/office/drawing/2014/main" id="{E4492AC4-B8D1-164F-963D-D842B22BE79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33375" y="1238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Queueing delay (revisited)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Footer Placeholder 2">
            <a:extLst>
              <a:ext uri="{FF2B5EF4-FFF2-40B4-BE49-F238E27FC236}">
                <a16:creationId xmlns:a16="http://schemas.microsoft.com/office/drawing/2014/main" id="{E26CBA6A-39ED-4049-BAF1-27E8CB1D8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05474" name="Picture 99" descr="underline_base">
            <a:extLst>
              <a:ext uri="{FF2B5EF4-FFF2-40B4-BE49-F238E27FC236}">
                <a16:creationId xmlns:a16="http://schemas.microsoft.com/office/drawing/2014/main" id="{40F62A34-430C-8644-BAC0-7AD96595840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911225"/>
            <a:ext cx="6856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5" name="Rectangle 2">
            <a:extLst>
              <a:ext uri="{FF2B5EF4-FFF2-40B4-BE49-F238E27FC236}">
                <a16:creationId xmlns:a16="http://schemas.microsoft.com/office/drawing/2014/main" id="{CD674270-2EE0-BD48-A41A-0B63F0D120B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28588"/>
            <a:ext cx="7772400" cy="1143000"/>
          </a:xfrm>
        </p:spPr>
        <p:txBody>
          <a:bodyPr/>
          <a:lstStyle/>
          <a:p>
            <a:pPr eaLnBrk="1" hangingPunct="1"/>
            <a:r>
              <a:rPr lang="ja-JP" altLang="en-US" sz="4000">
                <a:ea typeface="ＭＳ Ｐゴシック" panose="020B0600070205080204" pitchFamily="34" charset="-128"/>
              </a:rPr>
              <a:t>“</a:t>
            </a:r>
            <a:r>
              <a:rPr lang="en-US" altLang="ja-JP" sz="4000">
                <a:ea typeface="ＭＳ Ｐゴシック" panose="020B0600070205080204" pitchFamily="34" charset="-128"/>
              </a:rPr>
              <a:t>Real</a:t>
            </a:r>
            <a:r>
              <a:rPr lang="ja-JP" altLang="en-US" sz="4000">
                <a:ea typeface="ＭＳ Ｐゴシック" panose="020B0600070205080204" pitchFamily="34" charset="-128"/>
              </a:rPr>
              <a:t>”</a:t>
            </a:r>
            <a:r>
              <a:rPr lang="en-US" altLang="ja-JP" sz="4000">
                <a:ea typeface="ＭＳ Ｐゴシック" panose="020B0600070205080204" pitchFamily="34" charset="-128"/>
              </a:rPr>
              <a:t> Internet delays and routes</a:t>
            </a:r>
            <a:endParaRPr lang="en-US" altLang="en-US" sz="4000">
              <a:ea typeface="ＭＳ Ｐゴシック" panose="020B0600070205080204" pitchFamily="34" charset="-128"/>
            </a:endParaRPr>
          </a:p>
        </p:txBody>
      </p:sp>
      <p:sp>
        <p:nvSpPr>
          <p:cNvPr id="105476" name="Rectangle 5">
            <a:extLst>
              <a:ext uri="{FF2B5EF4-FFF2-40B4-BE49-F238E27FC236}">
                <a16:creationId xmlns:a16="http://schemas.microsoft.com/office/drawing/2014/main" id="{EEF27F7D-9DF4-A740-8CBB-F113089EB1B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00063" y="1270000"/>
            <a:ext cx="7772400" cy="3098800"/>
          </a:xfrm>
        </p:spPr>
        <p:txBody>
          <a:bodyPr/>
          <a:lstStyle/>
          <a:p>
            <a:pPr marL="287338" indent="-287338" eaLnBrk="1" hangingPunct="1"/>
            <a:r>
              <a:rPr lang="en-US" altLang="en-US">
                <a:ea typeface="ＭＳ Ｐゴシック" panose="020B0600070205080204" pitchFamily="34" charset="-128"/>
              </a:rPr>
              <a:t>what do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real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Internet delay &amp; loss look like? </a:t>
            </a:r>
          </a:p>
          <a:p>
            <a:pPr marL="287338" indent="-287338" eaLnBrk="1" hangingPunct="1"/>
            <a:r>
              <a:rPr lang="en-US" altLang="en-US" sz="2400" b="1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traceroute</a:t>
            </a: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program: provides delay measurement from source to router along end-end Internet path towards destination.  For all </a:t>
            </a:r>
            <a:r>
              <a:rPr lang="en-US" altLang="en-US" i="1">
                <a:ea typeface="ＭＳ Ｐゴシック" panose="020B0600070205080204" pitchFamily="34" charset="-128"/>
              </a:rPr>
              <a:t>i: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sends three packets that will reach router </a:t>
            </a:r>
            <a:r>
              <a:rPr lang="en-US" altLang="en-US" i="1">
                <a:ea typeface="Arial" panose="020B0604020202020204" pitchFamily="34" charset="0"/>
              </a:rPr>
              <a:t>i</a:t>
            </a:r>
            <a:r>
              <a:rPr lang="en-US" altLang="en-US">
                <a:ea typeface="Arial" panose="020B0604020202020204" pitchFamily="34" charset="0"/>
              </a:rPr>
              <a:t> on path towards destination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router </a:t>
            </a:r>
            <a:r>
              <a:rPr lang="en-US" altLang="en-US" i="1">
                <a:ea typeface="Arial" panose="020B0604020202020204" pitchFamily="34" charset="0"/>
              </a:rPr>
              <a:t>i</a:t>
            </a:r>
            <a:r>
              <a:rPr lang="en-US" altLang="en-US">
                <a:ea typeface="Arial" panose="020B0604020202020204" pitchFamily="34" charset="0"/>
              </a:rPr>
              <a:t> will return packets to sender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sender times interval between transmission and reply.</a:t>
            </a:r>
            <a:endParaRPr lang="en-US" altLang="en-US" sz="2800">
              <a:ea typeface="Arial" panose="020B0604020202020204" pitchFamily="34" charset="0"/>
            </a:endParaRPr>
          </a:p>
        </p:txBody>
      </p:sp>
      <p:sp>
        <p:nvSpPr>
          <p:cNvPr id="105477" name="Line 38">
            <a:extLst>
              <a:ext uri="{FF2B5EF4-FFF2-40B4-BE49-F238E27FC236}">
                <a16:creationId xmlns:a16="http://schemas.microsoft.com/office/drawing/2014/main" id="{D66D3C8D-3A44-1949-AB19-4EBB3D64B5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285875" y="5319713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8" name="Line 105">
            <a:extLst>
              <a:ext uri="{FF2B5EF4-FFF2-40B4-BE49-F238E27FC236}">
                <a16:creationId xmlns:a16="http://schemas.microsoft.com/office/drawing/2014/main" id="{6F6C8CD9-3D79-3F4B-84C5-0EBD36515E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9625" y="5370513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9" name="Line 106">
            <a:extLst>
              <a:ext uri="{FF2B5EF4-FFF2-40B4-BE49-F238E27FC236}">
                <a16:creationId xmlns:a16="http://schemas.microsoft.com/office/drawing/2014/main" id="{03CCA1B3-CFB5-174F-9BF8-A380202F24F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4663" y="53546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80" name="Line 108">
            <a:extLst>
              <a:ext uri="{FF2B5EF4-FFF2-40B4-BE49-F238E27FC236}">
                <a16:creationId xmlns:a16="http://schemas.microsoft.com/office/drawing/2014/main" id="{17BA5CFD-4A6E-DD45-A148-E6C80D62D6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76538" y="508635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81" name="Line 113">
            <a:extLst>
              <a:ext uri="{FF2B5EF4-FFF2-40B4-BE49-F238E27FC236}">
                <a16:creationId xmlns:a16="http://schemas.microsoft.com/office/drawing/2014/main" id="{B0B1A143-0246-F84F-A2FD-5456532E9D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90975" y="5414963"/>
            <a:ext cx="620713" cy="144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82" name="Line 260">
            <a:extLst>
              <a:ext uri="{FF2B5EF4-FFF2-40B4-BE49-F238E27FC236}">
                <a16:creationId xmlns:a16="http://schemas.microsoft.com/office/drawing/2014/main" id="{518FD8C1-F9A3-584F-83CA-49AA242D3E39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0163" y="53800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83" name="Line 261">
            <a:extLst>
              <a:ext uri="{FF2B5EF4-FFF2-40B4-BE49-F238E27FC236}">
                <a16:creationId xmlns:a16="http://schemas.microsoft.com/office/drawing/2014/main" id="{AA88B803-1432-214F-95B6-21ED4511E9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48375" y="5326063"/>
            <a:ext cx="557213" cy="277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84" name="Line 291">
            <a:extLst>
              <a:ext uri="{FF2B5EF4-FFF2-40B4-BE49-F238E27FC236}">
                <a16:creationId xmlns:a16="http://schemas.microsoft.com/office/drawing/2014/main" id="{F250B180-530B-2A4D-8CEC-5E2119EBA52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4788" y="548640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85" name="Line 292">
            <a:extLst>
              <a:ext uri="{FF2B5EF4-FFF2-40B4-BE49-F238E27FC236}">
                <a16:creationId xmlns:a16="http://schemas.microsoft.com/office/drawing/2014/main" id="{4F58F61D-896C-9741-A608-C381AE5B2B6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8838" y="507365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86" name="Line 294">
            <a:extLst>
              <a:ext uri="{FF2B5EF4-FFF2-40B4-BE49-F238E27FC236}">
                <a16:creationId xmlns:a16="http://schemas.microsoft.com/office/drawing/2014/main" id="{E9BFDB63-2D89-9B40-8C11-A4C08A4AC3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86138" y="567690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87" name="Line 295">
            <a:extLst>
              <a:ext uri="{FF2B5EF4-FFF2-40B4-BE49-F238E27FC236}">
                <a16:creationId xmlns:a16="http://schemas.microsoft.com/office/drawing/2014/main" id="{9FE9C1E2-B5B7-1146-A8D7-A7EA2C20794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1738" y="5181600"/>
            <a:ext cx="635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44" name="Text Box 300">
            <a:extLst>
              <a:ext uri="{FF2B5EF4-FFF2-40B4-BE49-F238E27FC236}">
                <a16:creationId xmlns:a16="http://schemas.microsoft.com/office/drawing/2014/main" id="{FCE55D37-F8BB-BE43-8487-E4ED29069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475" y="5038725"/>
            <a:ext cx="1073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</a:rPr>
              <a:t>3 probes</a:t>
            </a:r>
          </a:p>
        </p:txBody>
      </p:sp>
      <p:sp>
        <p:nvSpPr>
          <p:cNvPr id="83246" name="Text Box 302">
            <a:extLst>
              <a:ext uri="{FF2B5EF4-FFF2-40B4-BE49-F238E27FC236}">
                <a16:creationId xmlns:a16="http://schemas.microsoft.com/office/drawing/2014/main" id="{E49D78E4-C6EF-4D41-9CB2-9F8FB7D04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5599113"/>
            <a:ext cx="1073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</a:rPr>
              <a:t>3 probes</a:t>
            </a:r>
          </a:p>
        </p:txBody>
      </p:sp>
      <p:sp>
        <p:nvSpPr>
          <p:cNvPr id="83248" name="Text Box 304">
            <a:extLst>
              <a:ext uri="{FF2B5EF4-FFF2-40B4-BE49-F238E27FC236}">
                <a16:creationId xmlns:a16="http://schemas.microsoft.com/office/drawing/2014/main" id="{C9A1E8ED-1D02-674D-928A-F26B6B9CB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5775" y="5013325"/>
            <a:ext cx="1073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</a:rPr>
              <a:t>3 probes</a:t>
            </a:r>
          </a:p>
        </p:txBody>
      </p:sp>
      <p:grpSp>
        <p:nvGrpSpPr>
          <p:cNvPr id="105491" name="Group 100">
            <a:extLst>
              <a:ext uri="{FF2B5EF4-FFF2-40B4-BE49-F238E27FC236}">
                <a16:creationId xmlns:a16="http://schemas.microsoft.com/office/drawing/2014/main" id="{657D91E1-3965-E440-9F6C-5107E31F4545}"/>
              </a:ext>
            </a:extLst>
          </p:cNvPr>
          <p:cNvGrpSpPr>
            <a:grpSpLocks/>
          </p:cNvGrpSpPr>
          <p:nvPr/>
        </p:nvGrpSpPr>
        <p:grpSpPr bwMode="auto">
          <a:xfrm>
            <a:off x="517525" y="4975225"/>
            <a:ext cx="820738" cy="688975"/>
            <a:chOff x="-44" y="1473"/>
            <a:chExt cx="981" cy="1105"/>
          </a:xfrm>
        </p:grpSpPr>
        <p:pic>
          <p:nvPicPr>
            <p:cNvPr id="105594" name="Picture 101" descr="desktop_computer_stylized_medium">
              <a:extLst>
                <a:ext uri="{FF2B5EF4-FFF2-40B4-BE49-F238E27FC236}">
                  <a16:creationId xmlns:a16="http://schemas.microsoft.com/office/drawing/2014/main" id="{3668B961-ABAD-9144-9495-6B242E369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595" name="Freeform 102">
              <a:extLst>
                <a:ext uri="{FF2B5EF4-FFF2-40B4-BE49-F238E27FC236}">
                  <a16:creationId xmlns:a16="http://schemas.microsoft.com/office/drawing/2014/main" id="{3AAAC4EB-506C-6D42-BCAF-0731BB8902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8127 w 356"/>
                <a:gd name="T3" fmla="*/ 4362 h 368"/>
                <a:gd name="T4" fmla="*/ 68956 w 356"/>
                <a:gd name="T5" fmla="*/ 90881 h 368"/>
                <a:gd name="T6" fmla="*/ 15197 w 356"/>
                <a:gd name="T7" fmla="*/ 11365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5492" name="Group 103">
            <a:extLst>
              <a:ext uri="{FF2B5EF4-FFF2-40B4-BE49-F238E27FC236}">
                <a16:creationId xmlns:a16="http://schemas.microsoft.com/office/drawing/2014/main" id="{38B571C3-EF2C-234E-9129-7AFD1C37182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565900" y="5013325"/>
            <a:ext cx="754063" cy="669925"/>
            <a:chOff x="-44" y="1473"/>
            <a:chExt cx="981" cy="1105"/>
          </a:xfrm>
        </p:grpSpPr>
        <p:pic>
          <p:nvPicPr>
            <p:cNvPr id="105592" name="Picture 104" descr="desktop_computer_stylized_medium">
              <a:extLst>
                <a:ext uri="{FF2B5EF4-FFF2-40B4-BE49-F238E27FC236}">
                  <a16:creationId xmlns:a16="http://schemas.microsoft.com/office/drawing/2014/main" id="{AEA83716-A720-1448-9F4B-16DE0878CF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593" name="Freeform 105">
              <a:extLst>
                <a:ext uri="{FF2B5EF4-FFF2-40B4-BE49-F238E27FC236}">
                  <a16:creationId xmlns:a16="http://schemas.microsoft.com/office/drawing/2014/main" id="{16854886-25D3-834E-B2A7-431D8C35D2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8127 w 356"/>
                <a:gd name="T3" fmla="*/ 4362 h 368"/>
                <a:gd name="T4" fmla="*/ 68956 w 356"/>
                <a:gd name="T5" fmla="*/ 90881 h 368"/>
                <a:gd name="T6" fmla="*/ 15197 w 356"/>
                <a:gd name="T7" fmla="*/ 11365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5493" name="Group 124">
            <a:extLst>
              <a:ext uri="{FF2B5EF4-FFF2-40B4-BE49-F238E27FC236}">
                <a16:creationId xmlns:a16="http://schemas.microsoft.com/office/drawing/2014/main" id="{8B63ED54-76AE-C847-991B-8B92045700C7}"/>
              </a:ext>
            </a:extLst>
          </p:cNvPr>
          <p:cNvGrpSpPr>
            <a:grpSpLocks/>
          </p:cNvGrpSpPr>
          <p:nvPr/>
        </p:nvGrpSpPr>
        <p:grpSpPr bwMode="auto">
          <a:xfrm>
            <a:off x="5513388" y="5513388"/>
            <a:ext cx="617537" cy="250825"/>
            <a:chOff x="2356" y="1300"/>
            <a:chExt cx="555" cy="194"/>
          </a:xfrm>
        </p:grpSpPr>
        <p:sp>
          <p:nvSpPr>
            <p:cNvPr id="105584" name="Oval 407">
              <a:extLst>
                <a:ext uri="{FF2B5EF4-FFF2-40B4-BE49-F238E27FC236}">
                  <a16:creationId xmlns:a16="http://schemas.microsoft.com/office/drawing/2014/main" id="{6D85C4FB-23A8-534F-9ECF-5308AA818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5585" name="Rectangle 410">
              <a:extLst>
                <a:ext uri="{FF2B5EF4-FFF2-40B4-BE49-F238E27FC236}">
                  <a16:creationId xmlns:a16="http://schemas.microsoft.com/office/drawing/2014/main" id="{75E6B5DA-2B18-F24A-8BDC-1FDED27B8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5586" name="Oval 411">
              <a:extLst>
                <a:ext uri="{FF2B5EF4-FFF2-40B4-BE49-F238E27FC236}">
                  <a16:creationId xmlns:a16="http://schemas.microsoft.com/office/drawing/2014/main" id="{FE49F0AD-7599-4746-9CCE-86D878279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105587" name="Group 128">
              <a:extLst>
                <a:ext uri="{FF2B5EF4-FFF2-40B4-BE49-F238E27FC236}">
                  <a16:creationId xmlns:a16="http://schemas.microsoft.com/office/drawing/2014/main" id="{A96EA1B5-9694-CE4D-8075-D24E9A013C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5590" name="Freeform 129">
                <a:extLst>
                  <a:ext uri="{FF2B5EF4-FFF2-40B4-BE49-F238E27FC236}">
                    <a16:creationId xmlns:a16="http://schemas.microsoft.com/office/drawing/2014/main" id="{C53D6460-D80B-5A48-9366-95FC295E9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91" name="Freeform 130">
                <a:extLst>
                  <a:ext uri="{FF2B5EF4-FFF2-40B4-BE49-F238E27FC236}">
                    <a16:creationId xmlns:a16="http://schemas.microsoft.com/office/drawing/2014/main" id="{C30C2387-80B7-1843-9BF2-C3A0B2178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588" name="Line 131">
              <a:extLst>
                <a:ext uri="{FF2B5EF4-FFF2-40B4-BE49-F238E27FC236}">
                  <a16:creationId xmlns:a16="http://schemas.microsoft.com/office/drawing/2014/main" id="{92290217-F82D-8342-9E01-98BA0D1BC3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89" name="Line 132">
              <a:extLst>
                <a:ext uri="{FF2B5EF4-FFF2-40B4-BE49-F238E27FC236}">
                  <a16:creationId xmlns:a16="http://schemas.microsoft.com/office/drawing/2014/main" id="{6EAB7534-A0CA-1A45-90D0-6F2FE14FC1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5494" name="Group 133">
            <a:extLst>
              <a:ext uri="{FF2B5EF4-FFF2-40B4-BE49-F238E27FC236}">
                <a16:creationId xmlns:a16="http://schemas.microsoft.com/office/drawing/2014/main" id="{1B8D8F65-79D5-7948-BF23-2CEC7C0E9EDB}"/>
              </a:ext>
            </a:extLst>
          </p:cNvPr>
          <p:cNvGrpSpPr>
            <a:grpSpLocks/>
          </p:cNvGrpSpPr>
          <p:nvPr/>
        </p:nvGrpSpPr>
        <p:grpSpPr bwMode="auto">
          <a:xfrm>
            <a:off x="4545013" y="5241925"/>
            <a:ext cx="617537" cy="250825"/>
            <a:chOff x="2356" y="1300"/>
            <a:chExt cx="555" cy="194"/>
          </a:xfrm>
        </p:grpSpPr>
        <p:sp>
          <p:nvSpPr>
            <p:cNvPr id="105576" name="Oval 407">
              <a:extLst>
                <a:ext uri="{FF2B5EF4-FFF2-40B4-BE49-F238E27FC236}">
                  <a16:creationId xmlns:a16="http://schemas.microsoft.com/office/drawing/2014/main" id="{8731AE3D-C3AB-E84B-A125-C9C6A8D3F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5577" name="Rectangle 410">
              <a:extLst>
                <a:ext uri="{FF2B5EF4-FFF2-40B4-BE49-F238E27FC236}">
                  <a16:creationId xmlns:a16="http://schemas.microsoft.com/office/drawing/2014/main" id="{DEA6F074-01E2-1347-9E0A-F2681D0E2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5578" name="Oval 411">
              <a:extLst>
                <a:ext uri="{FF2B5EF4-FFF2-40B4-BE49-F238E27FC236}">
                  <a16:creationId xmlns:a16="http://schemas.microsoft.com/office/drawing/2014/main" id="{DB1FFA33-89B2-794C-AC25-D33F5FD80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105579" name="Group 137">
              <a:extLst>
                <a:ext uri="{FF2B5EF4-FFF2-40B4-BE49-F238E27FC236}">
                  <a16:creationId xmlns:a16="http://schemas.microsoft.com/office/drawing/2014/main" id="{16FB2A90-1A43-BD47-BCCC-C90005B27A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5582" name="Freeform 138">
                <a:extLst>
                  <a:ext uri="{FF2B5EF4-FFF2-40B4-BE49-F238E27FC236}">
                    <a16:creationId xmlns:a16="http://schemas.microsoft.com/office/drawing/2014/main" id="{1A98F1DA-E76F-E043-8B05-0C2A802FF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83" name="Freeform 139">
                <a:extLst>
                  <a:ext uri="{FF2B5EF4-FFF2-40B4-BE49-F238E27FC236}">
                    <a16:creationId xmlns:a16="http://schemas.microsoft.com/office/drawing/2014/main" id="{8ED98D39-FE8B-6D41-8453-CF3A05302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580" name="Line 140">
              <a:extLst>
                <a:ext uri="{FF2B5EF4-FFF2-40B4-BE49-F238E27FC236}">
                  <a16:creationId xmlns:a16="http://schemas.microsoft.com/office/drawing/2014/main" id="{78346067-6077-EF4C-8485-134924C0B1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81" name="Line 141">
              <a:extLst>
                <a:ext uri="{FF2B5EF4-FFF2-40B4-BE49-F238E27FC236}">
                  <a16:creationId xmlns:a16="http://schemas.microsoft.com/office/drawing/2014/main" id="{41BC6E2A-47EE-B745-916C-CB13AB4009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5495" name="Group 142">
            <a:extLst>
              <a:ext uri="{FF2B5EF4-FFF2-40B4-BE49-F238E27FC236}">
                <a16:creationId xmlns:a16="http://schemas.microsoft.com/office/drawing/2014/main" id="{8835AD03-05AB-3C48-86DF-C1478625B32B}"/>
              </a:ext>
            </a:extLst>
          </p:cNvPr>
          <p:cNvGrpSpPr>
            <a:grpSpLocks/>
          </p:cNvGrpSpPr>
          <p:nvPr/>
        </p:nvGrpSpPr>
        <p:grpSpPr bwMode="auto">
          <a:xfrm>
            <a:off x="3394075" y="5451475"/>
            <a:ext cx="617538" cy="250825"/>
            <a:chOff x="2356" y="1300"/>
            <a:chExt cx="555" cy="194"/>
          </a:xfrm>
        </p:grpSpPr>
        <p:sp>
          <p:nvSpPr>
            <p:cNvPr id="105568" name="Oval 407">
              <a:extLst>
                <a:ext uri="{FF2B5EF4-FFF2-40B4-BE49-F238E27FC236}">
                  <a16:creationId xmlns:a16="http://schemas.microsoft.com/office/drawing/2014/main" id="{5144B450-2342-A749-883E-9097E3458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5569" name="Rectangle 410">
              <a:extLst>
                <a:ext uri="{FF2B5EF4-FFF2-40B4-BE49-F238E27FC236}">
                  <a16:creationId xmlns:a16="http://schemas.microsoft.com/office/drawing/2014/main" id="{B12754E7-CFF9-E147-968E-1BAB9BD33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5570" name="Oval 411">
              <a:extLst>
                <a:ext uri="{FF2B5EF4-FFF2-40B4-BE49-F238E27FC236}">
                  <a16:creationId xmlns:a16="http://schemas.microsoft.com/office/drawing/2014/main" id="{0398F2D6-EE38-024C-AF4C-D7BED05CD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105571" name="Group 146">
              <a:extLst>
                <a:ext uri="{FF2B5EF4-FFF2-40B4-BE49-F238E27FC236}">
                  <a16:creationId xmlns:a16="http://schemas.microsoft.com/office/drawing/2014/main" id="{C59F1ABA-9FA6-6149-B8D2-020B5B5AA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5574" name="Freeform 147">
                <a:extLst>
                  <a:ext uri="{FF2B5EF4-FFF2-40B4-BE49-F238E27FC236}">
                    <a16:creationId xmlns:a16="http://schemas.microsoft.com/office/drawing/2014/main" id="{CB8B4296-4149-C849-8DA7-96CDB7482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75" name="Freeform 148">
                <a:extLst>
                  <a:ext uri="{FF2B5EF4-FFF2-40B4-BE49-F238E27FC236}">
                    <a16:creationId xmlns:a16="http://schemas.microsoft.com/office/drawing/2014/main" id="{52E52E56-28C5-BA49-BAC1-1ED0BF3BBA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572" name="Line 149">
              <a:extLst>
                <a:ext uri="{FF2B5EF4-FFF2-40B4-BE49-F238E27FC236}">
                  <a16:creationId xmlns:a16="http://schemas.microsoft.com/office/drawing/2014/main" id="{06E8208E-98EE-1F4E-97CB-94C0031870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73" name="Line 150">
              <a:extLst>
                <a:ext uri="{FF2B5EF4-FFF2-40B4-BE49-F238E27FC236}">
                  <a16:creationId xmlns:a16="http://schemas.microsoft.com/office/drawing/2014/main" id="{5EC9A913-03AE-414E-ACBD-1B996F8006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5496" name="Group 151">
            <a:extLst>
              <a:ext uri="{FF2B5EF4-FFF2-40B4-BE49-F238E27FC236}">
                <a16:creationId xmlns:a16="http://schemas.microsoft.com/office/drawing/2014/main" id="{2F9AABF1-5288-4949-8DA7-CC645BA272AC}"/>
              </a:ext>
            </a:extLst>
          </p:cNvPr>
          <p:cNvGrpSpPr>
            <a:grpSpLocks/>
          </p:cNvGrpSpPr>
          <p:nvPr/>
        </p:nvGrpSpPr>
        <p:grpSpPr bwMode="auto">
          <a:xfrm>
            <a:off x="2392363" y="5205413"/>
            <a:ext cx="617537" cy="250825"/>
            <a:chOff x="2356" y="1300"/>
            <a:chExt cx="555" cy="194"/>
          </a:xfrm>
        </p:grpSpPr>
        <p:sp>
          <p:nvSpPr>
            <p:cNvPr id="105560" name="Oval 407">
              <a:extLst>
                <a:ext uri="{FF2B5EF4-FFF2-40B4-BE49-F238E27FC236}">
                  <a16:creationId xmlns:a16="http://schemas.microsoft.com/office/drawing/2014/main" id="{EA04C94B-B5AA-364C-8789-09B2CB8E9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5561" name="Rectangle 410">
              <a:extLst>
                <a:ext uri="{FF2B5EF4-FFF2-40B4-BE49-F238E27FC236}">
                  <a16:creationId xmlns:a16="http://schemas.microsoft.com/office/drawing/2014/main" id="{6FE92BCE-CED1-7440-B7C0-66733EF18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5562" name="Oval 411">
              <a:extLst>
                <a:ext uri="{FF2B5EF4-FFF2-40B4-BE49-F238E27FC236}">
                  <a16:creationId xmlns:a16="http://schemas.microsoft.com/office/drawing/2014/main" id="{B8E525AD-F0A6-B940-8E64-863501DE9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105563" name="Group 155">
              <a:extLst>
                <a:ext uri="{FF2B5EF4-FFF2-40B4-BE49-F238E27FC236}">
                  <a16:creationId xmlns:a16="http://schemas.microsoft.com/office/drawing/2014/main" id="{82C9E247-2FED-8140-B74F-3F68F151E8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5566" name="Freeform 156">
                <a:extLst>
                  <a:ext uri="{FF2B5EF4-FFF2-40B4-BE49-F238E27FC236}">
                    <a16:creationId xmlns:a16="http://schemas.microsoft.com/office/drawing/2014/main" id="{3D138F42-E152-1948-9B7C-C77F75D31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67" name="Freeform 157">
                <a:extLst>
                  <a:ext uri="{FF2B5EF4-FFF2-40B4-BE49-F238E27FC236}">
                    <a16:creationId xmlns:a16="http://schemas.microsoft.com/office/drawing/2014/main" id="{D73948D2-6CFE-374F-82EA-85E4E6A5A9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564" name="Line 158">
              <a:extLst>
                <a:ext uri="{FF2B5EF4-FFF2-40B4-BE49-F238E27FC236}">
                  <a16:creationId xmlns:a16="http://schemas.microsoft.com/office/drawing/2014/main" id="{626B1E0C-CE43-7049-9B9D-C0180BCF45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65" name="Line 159">
              <a:extLst>
                <a:ext uri="{FF2B5EF4-FFF2-40B4-BE49-F238E27FC236}">
                  <a16:creationId xmlns:a16="http://schemas.microsoft.com/office/drawing/2014/main" id="{D2F213DF-AF94-C14D-8028-A30267B5B6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5497" name="Group 160">
            <a:extLst>
              <a:ext uri="{FF2B5EF4-FFF2-40B4-BE49-F238E27FC236}">
                <a16:creationId xmlns:a16="http://schemas.microsoft.com/office/drawing/2014/main" id="{35B38CC2-A745-1C44-9293-D24C74E31432}"/>
              </a:ext>
            </a:extLst>
          </p:cNvPr>
          <p:cNvGrpSpPr>
            <a:grpSpLocks/>
          </p:cNvGrpSpPr>
          <p:nvPr/>
        </p:nvGrpSpPr>
        <p:grpSpPr bwMode="auto">
          <a:xfrm>
            <a:off x="1517650" y="5472113"/>
            <a:ext cx="617538" cy="250825"/>
            <a:chOff x="2356" y="1300"/>
            <a:chExt cx="555" cy="194"/>
          </a:xfrm>
        </p:grpSpPr>
        <p:sp>
          <p:nvSpPr>
            <p:cNvPr id="105552" name="Oval 407">
              <a:extLst>
                <a:ext uri="{FF2B5EF4-FFF2-40B4-BE49-F238E27FC236}">
                  <a16:creationId xmlns:a16="http://schemas.microsoft.com/office/drawing/2014/main" id="{80095ACD-D441-624A-A980-4CE829723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5553" name="Rectangle 410">
              <a:extLst>
                <a:ext uri="{FF2B5EF4-FFF2-40B4-BE49-F238E27FC236}">
                  <a16:creationId xmlns:a16="http://schemas.microsoft.com/office/drawing/2014/main" id="{25670DCB-FE86-DC41-8725-07841CBE0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5554" name="Oval 411">
              <a:extLst>
                <a:ext uri="{FF2B5EF4-FFF2-40B4-BE49-F238E27FC236}">
                  <a16:creationId xmlns:a16="http://schemas.microsoft.com/office/drawing/2014/main" id="{3787261A-1519-0B41-BE67-7E7FA6B33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105555" name="Group 164">
              <a:extLst>
                <a:ext uri="{FF2B5EF4-FFF2-40B4-BE49-F238E27FC236}">
                  <a16:creationId xmlns:a16="http://schemas.microsoft.com/office/drawing/2014/main" id="{F0352BE2-F3E0-3C42-8762-CAFAF87D6A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5558" name="Freeform 165">
                <a:extLst>
                  <a:ext uri="{FF2B5EF4-FFF2-40B4-BE49-F238E27FC236}">
                    <a16:creationId xmlns:a16="http://schemas.microsoft.com/office/drawing/2014/main" id="{40762546-7C36-9449-8AB8-1F68482DE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59" name="Freeform 166">
                <a:extLst>
                  <a:ext uri="{FF2B5EF4-FFF2-40B4-BE49-F238E27FC236}">
                    <a16:creationId xmlns:a16="http://schemas.microsoft.com/office/drawing/2014/main" id="{E7905D6A-1A18-CB46-AE0E-541120A68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556" name="Line 167">
              <a:extLst>
                <a:ext uri="{FF2B5EF4-FFF2-40B4-BE49-F238E27FC236}">
                  <a16:creationId xmlns:a16="http://schemas.microsoft.com/office/drawing/2014/main" id="{13CDA22F-C027-B148-BD70-0049F31E88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57" name="Line 168">
              <a:extLst>
                <a:ext uri="{FF2B5EF4-FFF2-40B4-BE49-F238E27FC236}">
                  <a16:creationId xmlns:a16="http://schemas.microsoft.com/office/drawing/2014/main" id="{2847A297-9748-594A-B2F1-85BB0CC43B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5498" name="Slide Number Placeholder 3">
            <a:extLst>
              <a:ext uri="{FF2B5EF4-FFF2-40B4-BE49-F238E27FC236}">
                <a16:creationId xmlns:a16="http://schemas.microsoft.com/office/drawing/2014/main" id="{989C8EC1-18A6-594D-BA60-B156FF35E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C87E2A84-8A30-8841-9843-7DA5199B1DF4}" type="slidenum">
              <a:rPr lang="en-US" altLang="en-US" sz="1200">
                <a:latin typeface="Tahoma" panose="020B0604030504040204" pitchFamily="34" charset="0"/>
              </a:rPr>
              <a:pPr/>
              <a:t>57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105499" name="Group 347">
            <a:extLst>
              <a:ext uri="{FF2B5EF4-FFF2-40B4-BE49-F238E27FC236}">
                <a16:creationId xmlns:a16="http://schemas.microsoft.com/office/drawing/2014/main" id="{1869A883-7A6F-054B-B675-E77797001998}"/>
              </a:ext>
            </a:extLst>
          </p:cNvPr>
          <p:cNvGrpSpPr>
            <a:grpSpLocks/>
          </p:cNvGrpSpPr>
          <p:nvPr/>
        </p:nvGrpSpPr>
        <p:grpSpPr bwMode="auto">
          <a:xfrm>
            <a:off x="1504950" y="5454650"/>
            <a:ext cx="649288" cy="303213"/>
            <a:chOff x="1871277" y="1576300"/>
            <a:chExt cx="1128371" cy="437861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8412F2E-C947-9041-9CD9-A8F67357F4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037" y="1695508"/>
              <a:ext cx="1125611" cy="318653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137208B-5EEA-C647-BD9B-3E723C067B47}"/>
                </a:ext>
              </a:extLst>
            </p:cNvPr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4A33667-C5BA-2948-AEDD-66450031004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611" cy="318653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A177B2E1-3326-964F-93F6-04951A973AFD}"/>
                </a:ext>
              </a:extLst>
            </p:cNvPr>
            <p:cNvSpPr/>
            <p:nvPr/>
          </p:nvSpPr>
          <p:spPr bwMode="auto">
            <a:xfrm>
              <a:off x="2160957" y="1672583"/>
              <a:ext cx="546253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99A6C4F-D8C6-F540-9C60-D6B9EAC8D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020" y="1633612"/>
              <a:ext cx="662124" cy="110038"/>
            </a:xfrm>
            <a:custGeom>
              <a:avLst/>
              <a:gdLst>
                <a:gd name="T0" fmla="*/ 0 w 3723451"/>
                <a:gd name="T1" fmla="*/ 26921 h 932950"/>
                <a:gd name="T2" fmla="*/ 116505 w 3723451"/>
                <a:gd name="T3" fmla="*/ 317 h 932950"/>
                <a:gd name="T4" fmla="*/ 330004 w 3723451"/>
                <a:gd name="T5" fmla="*/ 61398 h 932950"/>
                <a:gd name="T6" fmla="*/ 533685 w 3723451"/>
                <a:gd name="T7" fmla="*/ 0 h 932950"/>
                <a:gd name="T8" fmla="*/ 662124 w 3723451"/>
                <a:gd name="T9" fmla="*/ 24432 h 932950"/>
                <a:gd name="T10" fmla="*/ 566566 w 3723451"/>
                <a:gd name="T11" fmla="*/ 54476 h 932950"/>
                <a:gd name="T12" fmla="*/ 535800 w 3723451"/>
                <a:gd name="T13" fmla="*/ 46376 h 932950"/>
                <a:gd name="T14" fmla="*/ 333756 w 3723451"/>
                <a:gd name="T15" fmla="*/ 110038 h 932950"/>
                <a:gd name="T16" fmla="*/ 126543 w 3723451"/>
                <a:gd name="T17" fmla="*/ 48718 h 932950"/>
                <a:gd name="T18" fmla="*/ 93041 w 3723451"/>
                <a:gd name="T19" fmla="*/ 55336 h 932950"/>
                <a:gd name="T20" fmla="*/ 0 w 3723451"/>
                <a:gd name="T21" fmla="*/ 26921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2A29C298-A28F-D04C-A435-6D1C0E5A9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161" y="1727603"/>
              <a:ext cx="245537" cy="96283"/>
            </a:xfrm>
            <a:custGeom>
              <a:avLst/>
              <a:gdLst>
                <a:gd name="T0" fmla="*/ 0 w 1366596"/>
                <a:gd name="T1" fmla="*/ 0 h 809868"/>
                <a:gd name="T2" fmla="*/ 245537 w 1366596"/>
                <a:gd name="T3" fmla="*/ 74400 h 809868"/>
                <a:gd name="T4" fmla="*/ 155424 w 1366596"/>
                <a:gd name="T5" fmla="*/ 96283 h 809868"/>
                <a:gd name="T6" fmla="*/ 827 w 1366596"/>
                <a:gd name="T7" fmla="*/ 508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583933D0-5CD9-234A-8ED3-D775BC6BA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227" y="1729896"/>
              <a:ext cx="242779" cy="96283"/>
            </a:xfrm>
            <a:custGeom>
              <a:avLst/>
              <a:gdLst>
                <a:gd name="T0" fmla="*/ 239465 w 1348191"/>
                <a:gd name="T1" fmla="*/ 0 h 791462"/>
                <a:gd name="T2" fmla="*/ 242779 w 1348191"/>
                <a:gd name="T3" fmla="*/ 46462 h 791462"/>
                <a:gd name="T4" fmla="*/ 87831 w 1348191"/>
                <a:gd name="T5" fmla="*/ 96283 h 791462"/>
                <a:gd name="T6" fmla="*/ 0 w 1348191"/>
                <a:gd name="T7" fmla="*/ 74451 h 791462"/>
                <a:gd name="T8" fmla="*/ 239465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8D6DDFB-59EC-9640-8DD7-EA62397FFC38}"/>
                </a:ext>
              </a:extLst>
            </p:cNvPr>
            <p:cNvCxnSpPr>
              <a:cxnSpLocks noChangeShapeType="1"/>
              <a:endCxn id="78" idx="2"/>
            </p:cNvCxnSpPr>
            <p:nvPr/>
          </p:nvCxnSpPr>
          <p:spPr bwMode="auto">
            <a:xfrm flipH="1" flipV="1">
              <a:off x="1871277" y="1736772"/>
              <a:ext cx="2760" cy="12379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A411FBF-5960-0F4C-99A0-A47A19A643E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888" y="1734481"/>
              <a:ext cx="2760" cy="12379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5500" name="Group 347">
            <a:extLst>
              <a:ext uri="{FF2B5EF4-FFF2-40B4-BE49-F238E27FC236}">
                <a16:creationId xmlns:a16="http://schemas.microsoft.com/office/drawing/2014/main" id="{50EE48A2-B343-524E-BB40-861BC79A0A0B}"/>
              </a:ext>
            </a:extLst>
          </p:cNvPr>
          <p:cNvGrpSpPr>
            <a:grpSpLocks/>
          </p:cNvGrpSpPr>
          <p:nvPr/>
        </p:nvGrpSpPr>
        <p:grpSpPr bwMode="auto">
          <a:xfrm>
            <a:off x="2382838" y="5189538"/>
            <a:ext cx="649287" cy="301625"/>
            <a:chOff x="1871277" y="1576300"/>
            <a:chExt cx="1128371" cy="437861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A198EE5-9C9A-7F4C-8FFF-794EEBF551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035" y="1693830"/>
              <a:ext cx="1125613" cy="32033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1D030D6-244F-9747-ACD6-95FA4CE834A1}"/>
                </a:ext>
              </a:extLst>
            </p:cNvPr>
            <p:cNvSpPr/>
            <p:nvPr/>
          </p:nvSpPr>
          <p:spPr bwMode="auto">
            <a:xfrm>
              <a:off x="1871277" y="1739921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BF72732-DD31-D345-A5A7-08240624464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613" cy="32032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9409A4E-C723-0D4E-B41A-58E005ACDBB2}"/>
                </a:ext>
              </a:extLst>
            </p:cNvPr>
            <p:cNvSpPr/>
            <p:nvPr/>
          </p:nvSpPr>
          <p:spPr bwMode="auto">
            <a:xfrm>
              <a:off x="2160956" y="1673090"/>
              <a:ext cx="546253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D49A316C-F171-BF49-834B-FA6AA684C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021" y="1633913"/>
              <a:ext cx="662125" cy="110618"/>
            </a:xfrm>
            <a:custGeom>
              <a:avLst/>
              <a:gdLst>
                <a:gd name="T0" fmla="*/ 0 w 3723451"/>
                <a:gd name="T1" fmla="*/ 27063 h 932950"/>
                <a:gd name="T2" fmla="*/ 116506 w 3723451"/>
                <a:gd name="T3" fmla="*/ 319 h 932950"/>
                <a:gd name="T4" fmla="*/ 330005 w 3723451"/>
                <a:gd name="T5" fmla="*/ 61722 h 932950"/>
                <a:gd name="T6" fmla="*/ 533686 w 3723451"/>
                <a:gd name="T7" fmla="*/ 0 h 932950"/>
                <a:gd name="T8" fmla="*/ 662125 w 3723451"/>
                <a:gd name="T9" fmla="*/ 24561 h 932950"/>
                <a:gd name="T10" fmla="*/ 566566 w 3723451"/>
                <a:gd name="T11" fmla="*/ 54763 h 932950"/>
                <a:gd name="T12" fmla="*/ 535801 w 3723451"/>
                <a:gd name="T13" fmla="*/ 46621 h 932950"/>
                <a:gd name="T14" fmla="*/ 333756 w 3723451"/>
                <a:gd name="T15" fmla="*/ 110618 h 932950"/>
                <a:gd name="T16" fmla="*/ 126543 w 3723451"/>
                <a:gd name="T17" fmla="*/ 48975 h 932950"/>
                <a:gd name="T18" fmla="*/ 93041 w 3723451"/>
                <a:gd name="T19" fmla="*/ 55628 h 932950"/>
                <a:gd name="T20" fmla="*/ 0 w 3723451"/>
                <a:gd name="T21" fmla="*/ 27063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A9DE656-A635-5C4F-A1E1-B23771D40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160" y="1728399"/>
              <a:ext cx="245539" cy="96790"/>
            </a:xfrm>
            <a:custGeom>
              <a:avLst/>
              <a:gdLst>
                <a:gd name="T0" fmla="*/ 0 w 1366596"/>
                <a:gd name="T1" fmla="*/ 0 h 809868"/>
                <a:gd name="T2" fmla="*/ 245539 w 1366596"/>
                <a:gd name="T3" fmla="*/ 74792 h 809868"/>
                <a:gd name="T4" fmla="*/ 155425 w 1366596"/>
                <a:gd name="T5" fmla="*/ 96790 h 809868"/>
                <a:gd name="T6" fmla="*/ 827 w 1366596"/>
                <a:gd name="T7" fmla="*/ 51145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76D66BF8-B67A-7343-93DC-552AD412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226" y="1730703"/>
              <a:ext cx="242779" cy="96790"/>
            </a:xfrm>
            <a:custGeom>
              <a:avLst/>
              <a:gdLst>
                <a:gd name="T0" fmla="*/ 239465 w 1348191"/>
                <a:gd name="T1" fmla="*/ 0 h 791462"/>
                <a:gd name="T2" fmla="*/ 242779 w 1348191"/>
                <a:gd name="T3" fmla="*/ 46707 h 791462"/>
                <a:gd name="T4" fmla="*/ 87831 w 1348191"/>
                <a:gd name="T5" fmla="*/ 96790 h 791462"/>
                <a:gd name="T6" fmla="*/ 0 w 1348191"/>
                <a:gd name="T7" fmla="*/ 74843 h 791462"/>
                <a:gd name="T8" fmla="*/ 239465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BAF710C-863F-7745-B4E1-39023A240671}"/>
                </a:ext>
              </a:extLst>
            </p:cNvPr>
            <p:cNvCxnSpPr>
              <a:cxnSpLocks noChangeShapeType="1"/>
              <a:endCxn id="88" idx="2"/>
            </p:cNvCxnSpPr>
            <p:nvPr/>
          </p:nvCxnSpPr>
          <p:spPr bwMode="auto">
            <a:xfrm flipH="1" flipV="1">
              <a:off x="1871277" y="1737617"/>
              <a:ext cx="2758" cy="12213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B0F4E45-2683-7A46-AA8A-800FA496857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890" y="1735312"/>
              <a:ext cx="2758" cy="12214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5501" name="Group 347">
            <a:extLst>
              <a:ext uri="{FF2B5EF4-FFF2-40B4-BE49-F238E27FC236}">
                <a16:creationId xmlns:a16="http://schemas.microsoft.com/office/drawing/2014/main" id="{5567D87C-EF72-8341-A5CD-6A5796222478}"/>
              </a:ext>
            </a:extLst>
          </p:cNvPr>
          <p:cNvGrpSpPr>
            <a:grpSpLocks/>
          </p:cNvGrpSpPr>
          <p:nvPr/>
        </p:nvGrpSpPr>
        <p:grpSpPr bwMode="auto">
          <a:xfrm>
            <a:off x="3371850" y="5438775"/>
            <a:ext cx="650875" cy="303213"/>
            <a:chOff x="1871277" y="1576300"/>
            <a:chExt cx="1128371" cy="437861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0D9BD4B-D71A-EE4F-92A9-C8773C2679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030" y="1695508"/>
              <a:ext cx="1125618" cy="318653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64D19FC-F48D-2B4C-B3F9-C2F49EF26656}"/>
                </a:ext>
              </a:extLst>
            </p:cNvPr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53AF302-F60E-9244-A3B4-6397444F25B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620" cy="318653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F3578B9-88DA-764D-93FA-1233A730590A}"/>
                </a:ext>
              </a:extLst>
            </p:cNvPr>
            <p:cNvSpPr/>
            <p:nvPr/>
          </p:nvSpPr>
          <p:spPr bwMode="auto">
            <a:xfrm>
              <a:off x="2160251" y="1672583"/>
              <a:ext cx="547672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D74E68A7-CEFC-6041-8B72-612F3BAC8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55" y="1633612"/>
              <a:ext cx="663263" cy="110038"/>
            </a:xfrm>
            <a:custGeom>
              <a:avLst/>
              <a:gdLst>
                <a:gd name="T0" fmla="*/ 0 w 3723451"/>
                <a:gd name="T1" fmla="*/ 26921 h 932950"/>
                <a:gd name="T2" fmla="*/ 116706 w 3723451"/>
                <a:gd name="T3" fmla="*/ 317 h 932950"/>
                <a:gd name="T4" fmla="*/ 330572 w 3723451"/>
                <a:gd name="T5" fmla="*/ 61398 h 932950"/>
                <a:gd name="T6" fmla="*/ 534603 w 3723451"/>
                <a:gd name="T7" fmla="*/ 0 h 932950"/>
                <a:gd name="T8" fmla="*/ 663263 w 3723451"/>
                <a:gd name="T9" fmla="*/ 24432 h 932950"/>
                <a:gd name="T10" fmla="*/ 567540 w 3723451"/>
                <a:gd name="T11" fmla="*/ 54476 h 932950"/>
                <a:gd name="T12" fmla="*/ 536721 w 3723451"/>
                <a:gd name="T13" fmla="*/ 46376 h 932950"/>
                <a:gd name="T14" fmla="*/ 334330 w 3723451"/>
                <a:gd name="T15" fmla="*/ 110038 h 932950"/>
                <a:gd name="T16" fmla="*/ 126761 w 3723451"/>
                <a:gd name="T17" fmla="*/ 48718 h 932950"/>
                <a:gd name="T18" fmla="*/ 93201 w 3723451"/>
                <a:gd name="T19" fmla="*/ 55336 h 932950"/>
                <a:gd name="T20" fmla="*/ 0 w 3723451"/>
                <a:gd name="T21" fmla="*/ 26921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F6915B6E-EB5D-F143-8547-D7555CEAE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291" y="1727603"/>
              <a:ext cx="244940" cy="96283"/>
            </a:xfrm>
            <a:custGeom>
              <a:avLst/>
              <a:gdLst>
                <a:gd name="T0" fmla="*/ 0 w 1366596"/>
                <a:gd name="T1" fmla="*/ 0 h 809868"/>
                <a:gd name="T2" fmla="*/ 244940 w 1366596"/>
                <a:gd name="T3" fmla="*/ 74400 h 809868"/>
                <a:gd name="T4" fmla="*/ 155046 w 1366596"/>
                <a:gd name="T5" fmla="*/ 96283 h 809868"/>
                <a:gd name="T6" fmla="*/ 825 w 1366596"/>
                <a:gd name="T7" fmla="*/ 508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6231B1AD-A4FA-C34B-BE6A-3EF16B0B9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696" y="1729896"/>
              <a:ext cx="242187" cy="96283"/>
            </a:xfrm>
            <a:custGeom>
              <a:avLst/>
              <a:gdLst>
                <a:gd name="T0" fmla="*/ 238881 w 1348191"/>
                <a:gd name="T1" fmla="*/ 0 h 791462"/>
                <a:gd name="T2" fmla="*/ 242187 w 1348191"/>
                <a:gd name="T3" fmla="*/ 46462 h 791462"/>
                <a:gd name="T4" fmla="*/ 87617 w 1348191"/>
                <a:gd name="T5" fmla="*/ 96283 h 791462"/>
                <a:gd name="T6" fmla="*/ 0 w 1348191"/>
                <a:gd name="T7" fmla="*/ 74451 h 791462"/>
                <a:gd name="T8" fmla="*/ 238881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38909EE-A2D7-F244-BE63-EBB88FEAE45B}"/>
                </a:ext>
              </a:extLst>
            </p:cNvPr>
            <p:cNvCxnSpPr>
              <a:cxnSpLocks noChangeShapeType="1"/>
              <a:endCxn id="98" idx="2"/>
            </p:cNvCxnSpPr>
            <p:nvPr/>
          </p:nvCxnSpPr>
          <p:spPr bwMode="auto">
            <a:xfrm flipH="1" flipV="1">
              <a:off x="1871277" y="1736772"/>
              <a:ext cx="2753" cy="12379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998F32F-041E-9E44-A2BC-78AFC91302F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897" y="1734481"/>
              <a:ext cx="2751" cy="12379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5502" name="Group 347">
            <a:extLst>
              <a:ext uri="{FF2B5EF4-FFF2-40B4-BE49-F238E27FC236}">
                <a16:creationId xmlns:a16="http://schemas.microsoft.com/office/drawing/2014/main" id="{D629C9A9-5B96-4048-B61D-7571AA0CA25C}"/>
              </a:ext>
            </a:extLst>
          </p:cNvPr>
          <p:cNvGrpSpPr>
            <a:grpSpLocks/>
          </p:cNvGrpSpPr>
          <p:nvPr/>
        </p:nvGrpSpPr>
        <p:grpSpPr bwMode="auto">
          <a:xfrm>
            <a:off x="4529138" y="5214938"/>
            <a:ext cx="650875" cy="301625"/>
            <a:chOff x="1871277" y="1576300"/>
            <a:chExt cx="1128371" cy="437861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54C03DA-7EE3-A747-8CF7-AF5C437D303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028" y="1693830"/>
              <a:ext cx="1125620" cy="32033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8B35BF9-1CB3-AA40-8C13-66B78ABB071A}"/>
                </a:ext>
              </a:extLst>
            </p:cNvPr>
            <p:cNvSpPr/>
            <p:nvPr/>
          </p:nvSpPr>
          <p:spPr bwMode="auto">
            <a:xfrm>
              <a:off x="1871277" y="1739921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240F1698-7F2C-9646-A672-68C7DCAFF6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618" cy="32032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56A0688F-74EC-3C44-9425-D70196AE6C99}"/>
                </a:ext>
              </a:extLst>
            </p:cNvPr>
            <p:cNvSpPr/>
            <p:nvPr/>
          </p:nvSpPr>
          <p:spPr bwMode="auto">
            <a:xfrm>
              <a:off x="2160249" y="1673090"/>
              <a:ext cx="547674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159B91D5-A04C-6D44-9AE2-135012E73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55" y="1633913"/>
              <a:ext cx="663261" cy="110618"/>
            </a:xfrm>
            <a:custGeom>
              <a:avLst/>
              <a:gdLst>
                <a:gd name="T0" fmla="*/ 0 w 3723451"/>
                <a:gd name="T1" fmla="*/ 27063 h 932950"/>
                <a:gd name="T2" fmla="*/ 116706 w 3723451"/>
                <a:gd name="T3" fmla="*/ 319 h 932950"/>
                <a:gd name="T4" fmla="*/ 330571 w 3723451"/>
                <a:gd name="T5" fmla="*/ 61722 h 932950"/>
                <a:gd name="T6" fmla="*/ 534601 w 3723451"/>
                <a:gd name="T7" fmla="*/ 0 h 932950"/>
                <a:gd name="T8" fmla="*/ 663261 w 3723451"/>
                <a:gd name="T9" fmla="*/ 24561 h 932950"/>
                <a:gd name="T10" fmla="*/ 567539 w 3723451"/>
                <a:gd name="T11" fmla="*/ 54763 h 932950"/>
                <a:gd name="T12" fmla="*/ 536720 w 3723451"/>
                <a:gd name="T13" fmla="*/ 46621 h 932950"/>
                <a:gd name="T14" fmla="*/ 334329 w 3723451"/>
                <a:gd name="T15" fmla="*/ 110618 h 932950"/>
                <a:gd name="T16" fmla="*/ 126760 w 3723451"/>
                <a:gd name="T17" fmla="*/ 48975 h 932950"/>
                <a:gd name="T18" fmla="*/ 93200 w 3723451"/>
                <a:gd name="T19" fmla="*/ 55628 h 932950"/>
                <a:gd name="T20" fmla="*/ 0 w 3723451"/>
                <a:gd name="T21" fmla="*/ 27063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AD069794-C8EF-5C43-AD79-404C4819E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291" y="1728399"/>
              <a:ext cx="244938" cy="96790"/>
            </a:xfrm>
            <a:custGeom>
              <a:avLst/>
              <a:gdLst>
                <a:gd name="T0" fmla="*/ 0 w 1366596"/>
                <a:gd name="T1" fmla="*/ 0 h 809868"/>
                <a:gd name="T2" fmla="*/ 244938 w 1366596"/>
                <a:gd name="T3" fmla="*/ 74792 h 809868"/>
                <a:gd name="T4" fmla="*/ 155045 w 1366596"/>
                <a:gd name="T5" fmla="*/ 96790 h 809868"/>
                <a:gd name="T6" fmla="*/ 825 w 1366596"/>
                <a:gd name="T7" fmla="*/ 51145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2F20E1F-5635-8344-A35E-6ED311DCF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694" y="1730703"/>
              <a:ext cx="242187" cy="96790"/>
            </a:xfrm>
            <a:custGeom>
              <a:avLst/>
              <a:gdLst>
                <a:gd name="T0" fmla="*/ 238881 w 1348191"/>
                <a:gd name="T1" fmla="*/ 0 h 791462"/>
                <a:gd name="T2" fmla="*/ 242187 w 1348191"/>
                <a:gd name="T3" fmla="*/ 46707 h 791462"/>
                <a:gd name="T4" fmla="*/ 87617 w 1348191"/>
                <a:gd name="T5" fmla="*/ 96790 h 791462"/>
                <a:gd name="T6" fmla="*/ 0 w 1348191"/>
                <a:gd name="T7" fmla="*/ 74843 h 791462"/>
                <a:gd name="T8" fmla="*/ 238881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B2B45108-D7CA-044E-932A-D4FA7698DB71}"/>
                </a:ext>
              </a:extLst>
            </p:cNvPr>
            <p:cNvCxnSpPr>
              <a:cxnSpLocks noChangeShapeType="1"/>
              <a:endCxn id="108" idx="2"/>
            </p:cNvCxnSpPr>
            <p:nvPr/>
          </p:nvCxnSpPr>
          <p:spPr bwMode="auto">
            <a:xfrm flipH="1" flipV="1">
              <a:off x="1871277" y="1737617"/>
              <a:ext cx="2751" cy="12213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472EC2E-7D15-AF4E-B291-C2DAF6CFB57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895" y="1735312"/>
              <a:ext cx="2753" cy="12214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5503" name="Group 347">
            <a:extLst>
              <a:ext uri="{FF2B5EF4-FFF2-40B4-BE49-F238E27FC236}">
                <a16:creationId xmlns:a16="http://schemas.microsoft.com/office/drawing/2014/main" id="{2BB1A793-EA6C-FD46-AF2A-8D1A1B4C1F4E}"/>
              </a:ext>
            </a:extLst>
          </p:cNvPr>
          <p:cNvGrpSpPr>
            <a:grpSpLocks/>
          </p:cNvGrpSpPr>
          <p:nvPr/>
        </p:nvGrpSpPr>
        <p:grpSpPr bwMode="auto">
          <a:xfrm>
            <a:off x="5497513" y="5486400"/>
            <a:ext cx="649287" cy="303213"/>
            <a:chOff x="1871277" y="1576300"/>
            <a:chExt cx="1128371" cy="437861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88868B38-ECFF-534D-A1A6-FF41AC0A444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035" y="1695508"/>
              <a:ext cx="1125613" cy="318653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1A3B0F0-AA72-4143-9ABA-570733581D12}"/>
                </a:ext>
              </a:extLst>
            </p:cNvPr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B4618E1-4A0F-7F46-8CB4-35AB3116237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613" cy="318653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C3F6C69-9424-A241-9ED3-8B3298A9100F}"/>
                </a:ext>
              </a:extLst>
            </p:cNvPr>
            <p:cNvSpPr/>
            <p:nvPr/>
          </p:nvSpPr>
          <p:spPr bwMode="auto">
            <a:xfrm>
              <a:off x="2160956" y="1672583"/>
              <a:ext cx="546253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7AAA1F96-F614-6345-8825-10CC0C3D9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021" y="1633612"/>
              <a:ext cx="662125" cy="110038"/>
            </a:xfrm>
            <a:custGeom>
              <a:avLst/>
              <a:gdLst>
                <a:gd name="T0" fmla="*/ 0 w 3723451"/>
                <a:gd name="T1" fmla="*/ 26921 h 932950"/>
                <a:gd name="T2" fmla="*/ 116506 w 3723451"/>
                <a:gd name="T3" fmla="*/ 317 h 932950"/>
                <a:gd name="T4" fmla="*/ 330005 w 3723451"/>
                <a:gd name="T5" fmla="*/ 61398 h 932950"/>
                <a:gd name="T6" fmla="*/ 533686 w 3723451"/>
                <a:gd name="T7" fmla="*/ 0 h 932950"/>
                <a:gd name="T8" fmla="*/ 662125 w 3723451"/>
                <a:gd name="T9" fmla="*/ 24432 h 932950"/>
                <a:gd name="T10" fmla="*/ 566566 w 3723451"/>
                <a:gd name="T11" fmla="*/ 54476 h 932950"/>
                <a:gd name="T12" fmla="*/ 535801 w 3723451"/>
                <a:gd name="T13" fmla="*/ 46376 h 932950"/>
                <a:gd name="T14" fmla="*/ 333756 w 3723451"/>
                <a:gd name="T15" fmla="*/ 110038 h 932950"/>
                <a:gd name="T16" fmla="*/ 126543 w 3723451"/>
                <a:gd name="T17" fmla="*/ 48718 h 932950"/>
                <a:gd name="T18" fmla="*/ 93041 w 3723451"/>
                <a:gd name="T19" fmla="*/ 55336 h 932950"/>
                <a:gd name="T20" fmla="*/ 0 w 3723451"/>
                <a:gd name="T21" fmla="*/ 26921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D09A4756-936C-E844-807D-2426B1E10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160" y="1727603"/>
              <a:ext cx="245539" cy="96283"/>
            </a:xfrm>
            <a:custGeom>
              <a:avLst/>
              <a:gdLst>
                <a:gd name="T0" fmla="*/ 0 w 1366596"/>
                <a:gd name="T1" fmla="*/ 0 h 809868"/>
                <a:gd name="T2" fmla="*/ 245539 w 1366596"/>
                <a:gd name="T3" fmla="*/ 74400 h 809868"/>
                <a:gd name="T4" fmla="*/ 155425 w 1366596"/>
                <a:gd name="T5" fmla="*/ 96283 h 809868"/>
                <a:gd name="T6" fmla="*/ 827 w 1366596"/>
                <a:gd name="T7" fmla="*/ 508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01DA20C6-66B9-B745-9FB2-174FB4DAF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226" y="1729896"/>
              <a:ext cx="242779" cy="96283"/>
            </a:xfrm>
            <a:custGeom>
              <a:avLst/>
              <a:gdLst>
                <a:gd name="T0" fmla="*/ 239465 w 1348191"/>
                <a:gd name="T1" fmla="*/ 0 h 791462"/>
                <a:gd name="T2" fmla="*/ 242779 w 1348191"/>
                <a:gd name="T3" fmla="*/ 46462 h 791462"/>
                <a:gd name="T4" fmla="*/ 87831 w 1348191"/>
                <a:gd name="T5" fmla="*/ 96283 h 791462"/>
                <a:gd name="T6" fmla="*/ 0 w 1348191"/>
                <a:gd name="T7" fmla="*/ 74451 h 791462"/>
                <a:gd name="T8" fmla="*/ 239465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5F15F64-2001-994F-A154-F9D8197CCBD1}"/>
                </a:ext>
              </a:extLst>
            </p:cNvPr>
            <p:cNvCxnSpPr>
              <a:cxnSpLocks noChangeShapeType="1"/>
              <a:endCxn id="118" idx="2"/>
            </p:cNvCxnSpPr>
            <p:nvPr/>
          </p:nvCxnSpPr>
          <p:spPr bwMode="auto">
            <a:xfrm flipH="1" flipV="1">
              <a:off x="1871277" y="1736772"/>
              <a:ext cx="2758" cy="12379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44294CF-285E-054A-85B2-2B75E80112E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890" y="1734481"/>
              <a:ext cx="2758" cy="12379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3247" name="Freeform 303">
            <a:extLst>
              <a:ext uri="{FF2B5EF4-FFF2-40B4-BE49-F238E27FC236}">
                <a16:creationId xmlns:a16="http://schemas.microsoft.com/office/drawing/2014/main" id="{1261BFB5-0DBA-354E-A8D4-6A15B787775B}"/>
              </a:ext>
            </a:extLst>
          </p:cNvPr>
          <p:cNvSpPr>
            <a:spLocks/>
          </p:cNvSpPr>
          <p:nvPr/>
        </p:nvSpPr>
        <p:spPr bwMode="auto">
          <a:xfrm>
            <a:off x="1257300" y="5259388"/>
            <a:ext cx="2247900" cy="403225"/>
          </a:xfrm>
          <a:custGeom>
            <a:avLst/>
            <a:gdLst>
              <a:gd name="T0" fmla="*/ 2147483647 w 1416"/>
              <a:gd name="T1" fmla="*/ 2147483647 h 254"/>
              <a:gd name="T2" fmla="*/ 2147483647 w 1416"/>
              <a:gd name="T3" fmla="*/ 2147483647 h 254"/>
              <a:gd name="T4" fmla="*/ 2147483647 w 1416"/>
              <a:gd name="T5" fmla="*/ 2147483647 h 254"/>
              <a:gd name="T6" fmla="*/ 2147483647 w 1416"/>
              <a:gd name="T7" fmla="*/ 2147483647 h 254"/>
              <a:gd name="T8" fmla="*/ 2147483647 w 1416"/>
              <a:gd name="T9" fmla="*/ 2147483647 h 254"/>
              <a:gd name="T10" fmla="*/ 2147483647 w 1416"/>
              <a:gd name="T11" fmla="*/ 2147483647 h 254"/>
              <a:gd name="T12" fmla="*/ 0 w 1416"/>
              <a:gd name="T13" fmla="*/ 2147483647 h 2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16"/>
              <a:gd name="T22" fmla="*/ 0 h 254"/>
              <a:gd name="T23" fmla="*/ 1416 w 1416"/>
              <a:gd name="T24" fmla="*/ 254 h 2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16" h="254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43" name="Freeform 299">
            <a:extLst>
              <a:ext uri="{FF2B5EF4-FFF2-40B4-BE49-F238E27FC236}">
                <a16:creationId xmlns:a16="http://schemas.microsoft.com/office/drawing/2014/main" id="{C3B2357A-2D03-9B41-AB31-8710A813AD04}"/>
              </a:ext>
            </a:extLst>
          </p:cNvPr>
          <p:cNvSpPr>
            <a:spLocks/>
          </p:cNvSpPr>
          <p:nvPr/>
        </p:nvSpPr>
        <p:spPr bwMode="auto">
          <a:xfrm>
            <a:off x="1289050" y="5295900"/>
            <a:ext cx="419100" cy="419100"/>
          </a:xfrm>
          <a:custGeom>
            <a:avLst/>
            <a:gdLst>
              <a:gd name="T0" fmla="*/ 2147483647 w 264"/>
              <a:gd name="T1" fmla="*/ 0 h 264"/>
              <a:gd name="T2" fmla="*/ 2147483647 w 264"/>
              <a:gd name="T3" fmla="*/ 2147483647 h 264"/>
              <a:gd name="T4" fmla="*/ 0 w 264"/>
              <a:gd name="T5" fmla="*/ 2147483647 h 264"/>
              <a:gd name="T6" fmla="*/ 0 60000 65536"/>
              <a:gd name="T7" fmla="*/ 0 60000 65536"/>
              <a:gd name="T8" fmla="*/ 0 60000 65536"/>
              <a:gd name="T9" fmla="*/ 0 w 264"/>
              <a:gd name="T10" fmla="*/ 0 h 264"/>
              <a:gd name="T11" fmla="*/ 264 w 264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" h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45" name="Freeform 301">
            <a:extLst>
              <a:ext uri="{FF2B5EF4-FFF2-40B4-BE49-F238E27FC236}">
                <a16:creationId xmlns:a16="http://schemas.microsoft.com/office/drawing/2014/main" id="{D5BEED53-671F-CC4C-A889-FD1DF8048F69}"/>
              </a:ext>
            </a:extLst>
          </p:cNvPr>
          <p:cNvSpPr>
            <a:spLocks/>
          </p:cNvSpPr>
          <p:nvPr/>
        </p:nvSpPr>
        <p:spPr bwMode="auto">
          <a:xfrm>
            <a:off x="1282700" y="5210175"/>
            <a:ext cx="1346200" cy="474663"/>
          </a:xfrm>
          <a:custGeom>
            <a:avLst/>
            <a:gdLst>
              <a:gd name="T0" fmla="*/ 2147483647 w 848"/>
              <a:gd name="T1" fmla="*/ 2147483647 h 299"/>
              <a:gd name="T2" fmla="*/ 2147483647 w 848"/>
              <a:gd name="T3" fmla="*/ 2147483647 h 299"/>
              <a:gd name="T4" fmla="*/ 2147483647 w 848"/>
              <a:gd name="T5" fmla="*/ 2147483647 h 299"/>
              <a:gd name="T6" fmla="*/ 2147483647 w 848"/>
              <a:gd name="T7" fmla="*/ 2147483647 h 299"/>
              <a:gd name="T8" fmla="*/ 0 w 848"/>
              <a:gd name="T9" fmla="*/ 2147483647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8"/>
              <a:gd name="T16" fmla="*/ 0 h 299"/>
              <a:gd name="T17" fmla="*/ 848 w 848"/>
              <a:gd name="T18" fmla="*/ 299 h 2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8" h="299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44" grpId="0"/>
      <p:bldP spid="83246" grpId="0"/>
      <p:bldP spid="8324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Footer Placeholder 2">
            <a:extLst>
              <a:ext uri="{FF2B5EF4-FFF2-40B4-BE49-F238E27FC236}">
                <a16:creationId xmlns:a16="http://schemas.microsoft.com/office/drawing/2014/main" id="{A90E14A9-EB2A-EE47-9169-E24AE5FE2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153AF598-AA79-E546-9B8F-D744E6B8E10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41313" y="166688"/>
            <a:ext cx="7772400" cy="892175"/>
          </a:xfrm>
        </p:spPr>
        <p:txBody>
          <a:bodyPr/>
          <a:lstStyle/>
          <a:p>
            <a:pPr eaLnBrk="1" hangingPunct="1"/>
            <a:r>
              <a:rPr lang="ja-JP" altLang="en-US" sz="4000">
                <a:ea typeface="ＭＳ Ｐゴシック" panose="020B0600070205080204" pitchFamily="34" charset="-128"/>
              </a:rPr>
              <a:t>“</a:t>
            </a:r>
            <a:r>
              <a:rPr lang="en-US" altLang="ja-JP" sz="4000">
                <a:ea typeface="ＭＳ Ｐゴシック" panose="020B0600070205080204" pitchFamily="34" charset="-128"/>
              </a:rPr>
              <a:t>Real</a:t>
            </a:r>
            <a:r>
              <a:rPr lang="ja-JP" altLang="en-US" sz="4000">
                <a:ea typeface="ＭＳ Ｐゴシック" panose="020B0600070205080204" pitchFamily="34" charset="-128"/>
              </a:rPr>
              <a:t>”</a:t>
            </a:r>
            <a:r>
              <a:rPr lang="en-US" altLang="ja-JP" sz="4000">
                <a:ea typeface="ＭＳ Ｐゴシック" panose="020B0600070205080204" pitchFamily="34" charset="-128"/>
              </a:rPr>
              <a:t> Internet delays, routes</a:t>
            </a:r>
            <a:endParaRPr lang="en-US" altLang="en-US" sz="4000">
              <a:ea typeface="ＭＳ Ｐゴシック" panose="020B0600070205080204" pitchFamily="34" charset="-128"/>
            </a:endParaRPr>
          </a:p>
        </p:txBody>
      </p:sp>
      <p:sp>
        <p:nvSpPr>
          <p:cNvPr id="107523" name="Text Box 4">
            <a:extLst>
              <a:ext uri="{FF2B5EF4-FFF2-40B4-BE49-F238E27FC236}">
                <a16:creationId xmlns:a16="http://schemas.microsoft.com/office/drawing/2014/main" id="{F70B1455-3077-EF46-8535-611F4903F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850" y="2338388"/>
            <a:ext cx="8229600" cy="394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600"/>
              <a:t>1  cs-gw (128.119.240.254)  1 ms  1 ms  2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2  border1-rt-fa5-1-0.gw.umass.edu (128.119.3.145)  1 ms  1 ms  2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3  cht-vbns.gw.umass.edu (128.119.3.130)  6 ms 5 ms 5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4  jn1-at1-0-0-19.wor.vbns.net (204.147.132.129)  16 ms 11 ms 13 ms 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5  jn1-so7-0-0-0.wae.vbns.net (204.147.136.136)  21 ms 18 ms 18 ms 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6  abilene-vbns.abilene.ucaid.edu (198.32.11.9)  22 ms  18 ms  22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7  nycm-wash.abilene.ucaid.edu (198.32.8.46)  22 ms  22 ms  22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8  62.40.103.253 (62.40.103.253)  104 ms 109 ms 106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9  de2-1.de1.de.geant.net (62.40.96.129)  109 ms 102 ms 104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10  de.fr1.fr.geant.net (62.40.96.50)  113 ms 121 ms 114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11  renater-gw.fr1.fr.geant.net (62.40.103.54)  112 ms  114 ms  112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12  nio-n2.cssi.renater.fr (193.51.206.13)  111 ms  114 ms  116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13  nice.cssi.renater.fr (195.220.98.102)  123 ms  125 ms  124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14  r3t2-nice.cssi.renater.fr (195.220.98.110)  126 ms  126 ms  124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15  eurecom-valbonne.r3t2.ft.net (193.48.50.54)  135 ms  128 ms  133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16  194.214.211.25 (194.214.211.25)  126 ms  128 ms  126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17  * * *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18  * * *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19  fantasia.eurecom.fr (193.55.113.142)  132 ms  128 ms  136</a:t>
            </a:r>
            <a:r>
              <a:rPr lang="en-US" altLang="en-US">
                <a:latin typeface="Times New Roman" panose="02020603050405020304" pitchFamily="18" charset="0"/>
              </a:rPr>
              <a:t> </a:t>
            </a:r>
            <a:r>
              <a:rPr lang="en-US" altLang="en-US" sz="1600">
                <a:latin typeface="Times New Roman" panose="02020603050405020304" pitchFamily="18" charset="0"/>
              </a:rPr>
              <a:t>ms</a:t>
            </a:r>
          </a:p>
        </p:txBody>
      </p:sp>
      <p:sp>
        <p:nvSpPr>
          <p:cNvPr id="107524" name="Text Box 5">
            <a:extLst>
              <a:ext uri="{FF2B5EF4-FFF2-40B4-BE49-F238E27FC236}">
                <a16:creationId xmlns:a16="http://schemas.microsoft.com/office/drawing/2014/main" id="{9A4F66D1-6F8F-1F4B-B418-0DC6DA607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488" y="1235075"/>
            <a:ext cx="8193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</a:rPr>
              <a:t>traceroute:</a:t>
            </a:r>
            <a:r>
              <a:rPr lang="en-US" altLang="en-US"/>
              <a:t> gaia.cs.umass.edu to www.eurecom.fr</a:t>
            </a:r>
          </a:p>
        </p:txBody>
      </p:sp>
      <p:sp>
        <p:nvSpPr>
          <p:cNvPr id="107525" name="Line 6">
            <a:extLst>
              <a:ext uri="{FF2B5EF4-FFF2-40B4-BE49-F238E27FC236}">
                <a16:creationId xmlns:a16="http://schemas.microsoft.com/office/drawing/2014/main" id="{EF153AAB-83F5-F342-AF0B-8A94623D245D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1313" y="5634038"/>
            <a:ext cx="968375" cy="2698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26" name="Text Box 7">
            <a:extLst>
              <a:ext uri="{FF2B5EF4-FFF2-40B4-BE49-F238E27FC236}">
                <a16:creationId xmlns:a16="http://schemas.microsoft.com/office/drawing/2014/main" id="{1682E34F-8B78-9F49-8CC6-B174F0FC6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8350" y="1738313"/>
            <a:ext cx="4565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3 delay measurements from </a:t>
            </a:r>
          </a:p>
          <a:p>
            <a:r>
              <a:rPr lang="en-US" altLang="en-US" sz="1800">
                <a:solidFill>
                  <a:srgbClr val="CC0000"/>
                </a:solidFill>
              </a:rPr>
              <a:t>gaia.cs.umass.edu to cs-gw.cs.umass.edu </a:t>
            </a:r>
          </a:p>
        </p:txBody>
      </p:sp>
      <p:sp>
        <p:nvSpPr>
          <p:cNvPr id="107527" name="Line 8">
            <a:extLst>
              <a:ext uri="{FF2B5EF4-FFF2-40B4-BE49-F238E27FC236}">
                <a16:creationId xmlns:a16="http://schemas.microsoft.com/office/drawing/2014/main" id="{6210CAF6-FD8C-F84B-9DA3-E62EA9009A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1863" y="1965325"/>
            <a:ext cx="671512" cy="4127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28" name="Line 9">
            <a:extLst>
              <a:ext uri="{FF2B5EF4-FFF2-40B4-BE49-F238E27FC236}">
                <a16:creationId xmlns:a16="http://schemas.microsoft.com/office/drawing/2014/main" id="{951BFD20-80F3-F445-B1B9-7C7E9FD5E6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11613" y="1954213"/>
            <a:ext cx="139700" cy="4048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29" name="Line 10">
            <a:extLst>
              <a:ext uri="{FF2B5EF4-FFF2-40B4-BE49-F238E27FC236}">
                <a16:creationId xmlns:a16="http://schemas.microsoft.com/office/drawing/2014/main" id="{FA88EF6F-1E6D-5441-A983-69C857A9DAB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46550" y="1963738"/>
            <a:ext cx="366713" cy="39052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30" name="Line 11">
            <a:extLst>
              <a:ext uri="{FF2B5EF4-FFF2-40B4-BE49-F238E27FC236}">
                <a16:creationId xmlns:a16="http://schemas.microsoft.com/office/drawing/2014/main" id="{0D259CA9-4A25-8E4E-BED1-C7757E737C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38613" y="1970088"/>
            <a:ext cx="377825" cy="31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31" name="Text Box 12">
            <a:extLst>
              <a:ext uri="{FF2B5EF4-FFF2-40B4-BE49-F238E27FC236}">
                <a16:creationId xmlns:a16="http://schemas.microsoft.com/office/drawing/2014/main" id="{1860E6E3-04E1-A342-8056-D81A4E23B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0" y="5564188"/>
            <a:ext cx="6286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* means no response (probe lost, router not replying)</a:t>
            </a:r>
          </a:p>
        </p:txBody>
      </p:sp>
      <p:sp>
        <p:nvSpPr>
          <p:cNvPr id="107532" name="Freeform 14">
            <a:extLst>
              <a:ext uri="{FF2B5EF4-FFF2-40B4-BE49-F238E27FC236}">
                <a16:creationId xmlns:a16="http://schemas.microsoft.com/office/drawing/2014/main" id="{5C55851D-FDE3-3044-9F56-BBBA4573F48A}"/>
              </a:ext>
            </a:extLst>
          </p:cNvPr>
          <p:cNvSpPr>
            <a:spLocks/>
          </p:cNvSpPr>
          <p:nvPr/>
        </p:nvSpPr>
        <p:spPr bwMode="auto">
          <a:xfrm>
            <a:off x="6092825" y="3651250"/>
            <a:ext cx="1012825" cy="246063"/>
          </a:xfrm>
          <a:custGeom>
            <a:avLst/>
            <a:gdLst>
              <a:gd name="T0" fmla="*/ 2147483647 w 638"/>
              <a:gd name="T1" fmla="*/ 0 h 155"/>
              <a:gd name="T2" fmla="*/ 2147483647 w 638"/>
              <a:gd name="T3" fmla="*/ 2147483647 h 155"/>
              <a:gd name="T4" fmla="*/ 2147483647 w 638"/>
              <a:gd name="T5" fmla="*/ 2147483647 h 155"/>
              <a:gd name="T6" fmla="*/ 2147483647 w 638"/>
              <a:gd name="T7" fmla="*/ 2147483647 h 155"/>
              <a:gd name="T8" fmla="*/ 0 w 638"/>
              <a:gd name="T9" fmla="*/ 2147483647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8"/>
              <a:gd name="T16" fmla="*/ 0 h 155"/>
              <a:gd name="T17" fmla="*/ 638 w 638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8" h="155">
                <a:moveTo>
                  <a:pt x="593" y="0"/>
                </a:moveTo>
                <a:cubicBezTo>
                  <a:pt x="607" y="9"/>
                  <a:pt x="621" y="18"/>
                  <a:pt x="623" y="38"/>
                </a:cubicBezTo>
                <a:cubicBezTo>
                  <a:pt x="625" y="58"/>
                  <a:pt x="638" y="104"/>
                  <a:pt x="608" y="123"/>
                </a:cubicBezTo>
                <a:cubicBezTo>
                  <a:pt x="578" y="142"/>
                  <a:pt x="547" y="153"/>
                  <a:pt x="446" y="154"/>
                </a:cubicBezTo>
                <a:cubicBezTo>
                  <a:pt x="345" y="155"/>
                  <a:pt x="72" y="133"/>
                  <a:pt x="0" y="130"/>
                </a:cubicBezTo>
              </a:path>
            </a:pathLst>
          </a:cu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3" name="Text Box 15">
            <a:extLst>
              <a:ext uri="{FF2B5EF4-FFF2-40B4-BE49-F238E27FC236}">
                <a16:creationId xmlns:a16="http://schemas.microsoft.com/office/drawing/2014/main" id="{06F199B4-13F4-DE4F-B827-661690773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7400" y="3436938"/>
            <a:ext cx="1708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CC0000"/>
                </a:solidFill>
              </a:rPr>
              <a:t>trans-oceanic</a:t>
            </a:r>
          </a:p>
          <a:p>
            <a:r>
              <a:rPr lang="en-US" altLang="en-US" sz="2000">
                <a:solidFill>
                  <a:srgbClr val="CC0000"/>
                </a:solidFill>
              </a:rPr>
              <a:t>link</a:t>
            </a:r>
          </a:p>
        </p:txBody>
      </p:sp>
      <p:pic>
        <p:nvPicPr>
          <p:cNvPr id="107534" name="Picture 19" descr="underline_base">
            <a:extLst>
              <a:ext uri="{FF2B5EF4-FFF2-40B4-BE49-F238E27FC236}">
                <a16:creationId xmlns:a16="http://schemas.microsoft.com/office/drawing/2014/main" id="{70380FC4-39D0-F14D-BCF0-D4495D7EB9A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815975"/>
            <a:ext cx="6189662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35" name="Slide Number Placeholder 3">
            <a:extLst>
              <a:ext uri="{FF2B5EF4-FFF2-40B4-BE49-F238E27FC236}">
                <a16:creationId xmlns:a16="http://schemas.microsoft.com/office/drawing/2014/main" id="{25D0AC74-47C5-5D44-AA1B-9E5CD5C28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595139EE-ACD5-5E41-9C3E-3A4AF0E8D4B1}" type="slidenum">
              <a:rPr lang="en-US" altLang="en-US" sz="1200">
                <a:latin typeface="Tahoma" panose="020B0604030504040204" pitchFamily="34" charset="0"/>
              </a:rPr>
              <a:pPr/>
              <a:t>58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07536" name="TextBox 1">
            <a:extLst>
              <a:ext uri="{FF2B5EF4-FFF2-40B4-BE49-F238E27FC236}">
                <a16:creationId xmlns:a16="http://schemas.microsoft.com/office/drawing/2014/main" id="{C495AEED-4E7F-CD46-81AC-F3E99F955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" y="6315075"/>
            <a:ext cx="54578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* Do some traceroutes from exotic countries at www.traceroute.org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5FFF02-418A-B240-B911-1E1A624E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in 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B17F33-6A3D-C14A-ACA7-D4B066B88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traceroute </a:t>
            </a:r>
            <a:r>
              <a:rPr 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www.google.com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2. traceroute </a:t>
            </a:r>
            <a:r>
              <a:rPr lang="en-US" dirty="0" err="1">
                <a:solidFill>
                  <a:srgbClr val="FF0000"/>
                </a:solidFill>
              </a:rPr>
              <a:t>europa.eu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What are differences you can see? </a:t>
            </a:r>
          </a:p>
          <a:p>
            <a:r>
              <a:rPr lang="en-US" dirty="0">
                <a:solidFill>
                  <a:srgbClr val="FF0000"/>
                </a:solidFill>
              </a:rPr>
              <a:t>Can you see the link across the ocean? </a:t>
            </a:r>
          </a:p>
          <a:p>
            <a:r>
              <a:rPr lang="en-US" dirty="0">
                <a:solidFill>
                  <a:srgbClr val="FF0000"/>
                </a:solidFill>
              </a:rPr>
              <a:t>Why?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ACC6EE-20FE-5743-95FC-E5027CC06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F0388F-C193-D644-8B1C-5CD699A6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x-none"/>
              <a:t>1-</a:t>
            </a:r>
            <a:fld id="{EC621D0C-475C-CE4A-8735-9A3480AD535C}" type="slidenum">
              <a:rPr lang="en-US" altLang="x-none" smtClean="0"/>
              <a:pPr>
                <a:defRPr/>
              </a:pPr>
              <a:t>59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8381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What is the Internet?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639" y="1391728"/>
            <a:ext cx="9144000" cy="5385816"/>
          </a:xfrm>
          <a:prstGeom prst="rect">
            <a:avLst/>
          </a:prstGeom>
        </p:spPr>
      </p:pic>
      <p:sp>
        <p:nvSpPr>
          <p:cNvPr id="31" name="Freeform 427"/>
          <p:cNvSpPr>
            <a:spLocks/>
          </p:cNvSpPr>
          <p:nvPr/>
        </p:nvSpPr>
        <p:spPr bwMode="auto">
          <a:xfrm>
            <a:off x="1257782" y="1798128"/>
            <a:ext cx="1286463" cy="1161415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6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2" name="Freeform 427"/>
          <p:cNvSpPr>
            <a:spLocks/>
          </p:cNvSpPr>
          <p:nvPr/>
        </p:nvSpPr>
        <p:spPr bwMode="auto">
          <a:xfrm>
            <a:off x="1041134" y="3300888"/>
            <a:ext cx="1045093" cy="1146179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6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3" name="Freeform 427"/>
          <p:cNvSpPr>
            <a:spLocks/>
          </p:cNvSpPr>
          <p:nvPr/>
        </p:nvSpPr>
        <p:spPr bwMode="auto">
          <a:xfrm>
            <a:off x="2461092" y="2802066"/>
            <a:ext cx="840529" cy="765430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6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4" name="Freeform 427"/>
          <p:cNvSpPr>
            <a:spLocks/>
          </p:cNvSpPr>
          <p:nvPr/>
        </p:nvSpPr>
        <p:spPr bwMode="auto">
          <a:xfrm>
            <a:off x="2859067" y="3637122"/>
            <a:ext cx="1587298" cy="121462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6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4" name="Freeform 427"/>
          <p:cNvSpPr>
            <a:spLocks/>
          </p:cNvSpPr>
          <p:nvPr/>
        </p:nvSpPr>
        <p:spPr bwMode="auto">
          <a:xfrm>
            <a:off x="2140354" y="4447067"/>
            <a:ext cx="1045093" cy="1146179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6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5" name="Freeform 427"/>
          <p:cNvSpPr>
            <a:spLocks/>
          </p:cNvSpPr>
          <p:nvPr/>
        </p:nvSpPr>
        <p:spPr bwMode="auto">
          <a:xfrm>
            <a:off x="3795368" y="4947288"/>
            <a:ext cx="1402812" cy="1050100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6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6" name="Freeform 427"/>
          <p:cNvSpPr>
            <a:spLocks/>
          </p:cNvSpPr>
          <p:nvPr/>
        </p:nvSpPr>
        <p:spPr bwMode="auto">
          <a:xfrm>
            <a:off x="7162375" y="3913881"/>
            <a:ext cx="910371" cy="957936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6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7" name="Freeform 427"/>
          <p:cNvSpPr>
            <a:spLocks/>
          </p:cNvSpPr>
          <p:nvPr/>
        </p:nvSpPr>
        <p:spPr bwMode="auto">
          <a:xfrm>
            <a:off x="6371790" y="3078027"/>
            <a:ext cx="961343" cy="835854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6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9" name="Freeform 427"/>
          <p:cNvSpPr>
            <a:spLocks/>
          </p:cNvSpPr>
          <p:nvPr/>
        </p:nvSpPr>
        <p:spPr bwMode="auto">
          <a:xfrm>
            <a:off x="3544332" y="1993773"/>
            <a:ext cx="1402812" cy="1439515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6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0" name="Freeform 427"/>
          <p:cNvSpPr>
            <a:spLocks/>
          </p:cNvSpPr>
          <p:nvPr/>
        </p:nvSpPr>
        <p:spPr bwMode="auto">
          <a:xfrm>
            <a:off x="4691540" y="3541969"/>
            <a:ext cx="1402812" cy="1439515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6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2" name="Freeform 427"/>
          <p:cNvSpPr>
            <a:spLocks/>
          </p:cNvSpPr>
          <p:nvPr/>
        </p:nvSpPr>
        <p:spPr bwMode="auto">
          <a:xfrm>
            <a:off x="7111999" y="5232400"/>
            <a:ext cx="701359" cy="65681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60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53" name="Curved Connector 52"/>
          <p:cNvCxnSpPr/>
          <p:nvPr/>
        </p:nvCxnSpPr>
        <p:spPr bwMode="auto">
          <a:xfrm>
            <a:off x="6094352" y="2438965"/>
            <a:ext cx="758109" cy="639062"/>
          </a:xfrm>
          <a:prstGeom prst="curvedConnector3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Freeform 427"/>
          <p:cNvSpPr>
            <a:spLocks/>
          </p:cNvSpPr>
          <p:nvPr/>
        </p:nvSpPr>
        <p:spPr bwMode="auto">
          <a:xfrm>
            <a:off x="5259465" y="2323098"/>
            <a:ext cx="910371" cy="957936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6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6" name="Freeform 427"/>
          <p:cNvSpPr>
            <a:spLocks/>
          </p:cNvSpPr>
          <p:nvPr/>
        </p:nvSpPr>
        <p:spPr bwMode="auto">
          <a:xfrm>
            <a:off x="7886206" y="1755594"/>
            <a:ext cx="910371" cy="957936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60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57" name="Curved Connector 56"/>
          <p:cNvCxnSpPr/>
          <p:nvPr/>
        </p:nvCxnSpPr>
        <p:spPr bwMode="auto">
          <a:xfrm flipH="1">
            <a:off x="7044926" y="2260944"/>
            <a:ext cx="841280" cy="8233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Curved Connector 58"/>
          <p:cNvCxnSpPr/>
          <p:nvPr/>
        </p:nvCxnSpPr>
        <p:spPr bwMode="auto">
          <a:xfrm flipH="1" flipV="1">
            <a:off x="7171950" y="3352594"/>
            <a:ext cx="714256" cy="5612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Curved Connector 59"/>
          <p:cNvCxnSpPr/>
          <p:nvPr/>
        </p:nvCxnSpPr>
        <p:spPr bwMode="auto">
          <a:xfrm flipV="1">
            <a:off x="5952458" y="3633238"/>
            <a:ext cx="452710" cy="3893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Curved Connector 59"/>
          <p:cNvCxnSpPr/>
          <p:nvPr/>
        </p:nvCxnSpPr>
        <p:spPr bwMode="auto">
          <a:xfrm>
            <a:off x="4754021" y="3281034"/>
            <a:ext cx="1617769" cy="2266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Curved Connector 59"/>
          <p:cNvCxnSpPr/>
          <p:nvPr/>
        </p:nvCxnSpPr>
        <p:spPr bwMode="auto">
          <a:xfrm>
            <a:off x="2447684" y="2721461"/>
            <a:ext cx="336567" cy="13550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Curved Connector 59"/>
          <p:cNvCxnSpPr/>
          <p:nvPr/>
        </p:nvCxnSpPr>
        <p:spPr bwMode="auto">
          <a:xfrm flipH="1">
            <a:off x="3185447" y="2877094"/>
            <a:ext cx="467270" cy="824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Curved Connector 59"/>
          <p:cNvCxnSpPr/>
          <p:nvPr/>
        </p:nvCxnSpPr>
        <p:spPr bwMode="auto">
          <a:xfrm flipH="1" flipV="1">
            <a:off x="3266894" y="3281034"/>
            <a:ext cx="277439" cy="3048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Curved Connector 59"/>
          <p:cNvCxnSpPr/>
          <p:nvPr/>
        </p:nvCxnSpPr>
        <p:spPr bwMode="auto">
          <a:xfrm flipV="1">
            <a:off x="3821771" y="3306532"/>
            <a:ext cx="188686" cy="3009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Curved Connector 59"/>
          <p:cNvCxnSpPr/>
          <p:nvPr/>
        </p:nvCxnSpPr>
        <p:spPr bwMode="auto">
          <a:xfrm>
            <a:off x="4010457" y="4838607"/>
            <a:ext cx="330615" cy="6443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Curved Connector 59"/>
          <p:cNvCxnSpPr/>
          <p:nvPr/>
        </p:nvCxnSpPr>
        <p:spPr bwMode="auto">
          <a:xfrm flipV="1">
            <a:off x="2140354" y="3882877"/>
            <a:ext cx="718713" cy="448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Curved Connector 59"/>
          <p:cNvCxnSpPr/>
          <p:nvPr/>
        </p:nvCxnSpPr>
        <p:spPr bwMode="auto">
          <a:xfrm flipV="1">
            <a:off x="1432826" y="2597133"/>
            <a:ext cx="130854" cy="75546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Curved Connector 59"/>
          <p:cNvCxnSpPr/>
          <p:nvPr/>
        </p:nvCxnSpPr>
        <p:spPr bwMode="auto">
          <a:xfrm>
            <a:off x="1549312" y="4447067"/>
            <a:ext cx="638265" cy="34134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" name="Curved Connector 59"/>
          <p:cNvCxnSpPr/>
          <p:nvPr/>
        </p:nvCxnSpPr>
        <p:spPr bwMode="auto">
          <a:xfrm>
            <a:off x="3185447" y="5232400"/>
            <a:ext cx="652949" cy="753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9" name="Curved Connector 59"/>
          <p:cNvCxnSpPr/>
          <p:nvPr/>
        </p:nvCxnSpPr>
        <p:spPr bwMode="auto">
          <a:xfrm>
            <a:off x="5099266" y="5362134"/>
            <a:ext cx="2063109" cy="1986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Curved Connector 59"/>
          <p:cNvCxnSpPr/>
          <p:nvPr/>
        </p:nvCxnSpPr>
        <p:spPr bwMode="auto">
          <a:xfrm>
            <a:off x="5973716" y="4794961"/>
            <a:ext cx="1071210" cy="47512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Curved Connector 59"/>
          <p:cNvCxnSpPr/>
          <p:nvPr/>
        </p:nvCxnSpPr>
        <p:spPr bwMode="auto">
          <a:xfrm flipV="1">
            <a:off x="4496774" y="3958132"/>
            <a:ext cx="194766" cy="30359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Curved Connector 58"/>
          <p:cNvCxnSpPr/>
          <p:nvPr/>
        </p:nvCxnSpPr>
        <p:spPr bwMode="auto">
          <a:xfrm flipV="1">
            <a:off x="7600445" y="4851750"/>
            <a:ext cx="0" cy="4183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" name="Curved Connector 58"/>
          <p:cNvCxnSpPr/>
          <p:nvPr/>
        </p:nvCxnSpPr>
        <p:spPr bwMode="auto">
          <a:xfrm flipV="1">
            <a:off x="7895781" y="2758496"/>
            <a:ext cx="445610" cy="11950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" name="Curved Connector 59"/>
          <p:cNvCxnSpPr/>
          <p:nvPr/>
        </p:nvCxnSpPr>
        <p:spPr bwMode="auto">
          <a:xfrm flipH="1" flipV="1">
            <a:off x="2515963" y="2260944"/>
            <a:ext cx="1015100" cy="1332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584637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44" grpId="0" animBg="1"/>
      <p:bldP spid="45" grpId="0" animBg="1"/>
      <p:bldP spid="46" grpId="0" animBg="1"/>
      <p:bldP spid="47" grpId="0" animBg="1"/>
      <p:bldP spid="49" grpId="0" animBg="1"/>
      <p:bldP spid="50" grpId="0" animBg="1"/>
      <p:bldP spid="52" grpId="0" animBg="1"/>
      <p:bldP spid="55" grpId="0" animBg="1"/>
      <p:bldP spid="5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569" name="Group 347">
            <a:extLst>
              <a:ext uri="{FF2B5EF4-FFF2-40B4-BE49-F238E27FC236}">
                <a16:creationId xmlns:a16="http://schemas.microsoft.com/office/drawing/2014/main" id="{9F37983B-3A37-C146-8A74-A110D6BFB0AF}"/>
              </a:ext>
            </a:extLst>
          </p:cNvPr>
          <p:cNvGrpSpPr>
            <a:grpSpLocks/>
          </p:cNvGrpSpPr>
          <p:nvPr/>
        </p:nvGrpSpPr>
        <p:grpSpPr bwMode="auto">
          <a:xfrm>
            <a:off x="3027363" y="4803775"/>
            <a:ext cx="1284287" cy="715963"/>
            <a:chOff x="1871277" y="1576300"/>
            <a:chExt cx="1128371" cy="437861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3435813-CB24-2043-AE29-E34D2D6F53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067" y="1694746"/>
              <a:ext cx="1125581" cy="319415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DCFF12B-8724-9842-B2E2-8C2B07E4F147}"/>
                </a:ext>
              </a:extLst>
            </p:cNvPr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14E62A1-93C5-0645-B570-F98FEF6F050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581" cy="31941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0AA4875-ABC5-F042-A0D8-81330DCC1D8C}"/>
                </a:ext>
              </a:extLst>
            </p:cNvPr>
            <p:cNvSpPr/>
            <p:nvPr/>
          </p:nvSpPr>
          <p:spPr bwMode="auto">
            <a:xfrm>
              <a:off x="2159995" y="1673387"/>
              <a:ext cx="548146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55686C49-882E-2049-991A-2220AA770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809" y="1633581"/>
              <a:ext cx="662517" cy="110679"/>
            </a:xfrm>
            <a:custGeom>
              <a:avLst/>
              <a:gdLst>
                <a:gd name="T0" fmla="*/ 0 w 3723451"/>
                <a:gd name="T1" fmla="*/ 27078 h 932950"/>
                <a:gd name="T2" fmla="*/ 116575 w 3723451"/>
                <a:gd name="T3" fmla="*/ 319 h 932950"/>
                <a:gd name="T4" fmla="*/ 330200 w 3723451"/>
                <a:gd name="T5" fmla="*/ 61756 h 932950"/>
                <a:gd name="T6" fmla="*/ 534002 w 3723451"/>
                <a:gd name="T7" fmla="*/ 0 h 932950"/>
                <a:gd name="T8" fmla="*/ 662517 w 3723451"/>
                <a:gd name="T9" fmla="*/ 24575 h 932950"/>
                <a:gd name="T10" fmla="*/ 566902 w 3723451"/>
                <a:gd name="T11" fmla="*/ 54794 h 932950"/>
                <a:gd name="T12" fmla="*/ 536118 w 3723451"/>
                <a:gd name="T13" fmla="*/ 46647 h 932950"/>
                <a:gd name="T14" fmla="*/ 333954 w 3723451"/>
                <a:gd name="T15" fmla="*/ 110679 h 932950"/>
                <a:gd name="T16" fmla="*/ 126618 w 3723451"/>
                <a:gd name="T17" fmla="*/ 49002 h 932950"/>
                <a:gd name="T18" fmla="*/ 93096 w 3723451"/>
                <a:gd name="T19" fmla="*/ 55659 h 932950"/>
                <a:gd name="T20" fmla="*/ 0 w 3723451"/>
                <a:gd name="T21" fmla="*/ 2707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2012FA0-CE59-4040-A22B-D8DA9C93F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583" y="1727755"/>
              <a:ext cx="244086" cy="97087"/>
            </a:xfrm>
            <a:custGeom>
              <a:avLst/>
              <a:gdLst>
                <a:gd name="T0" fmla="*/ 0 w 1366596"/>
                <a:gd name="T1" fmla="*/ 0 h 809868"/>
                <a:gd name="T2" fmla="*/ 244086 w 1366596"/>
                <a:gd name="T3" fmla="*/ 75022 h 809868"/>
                <a:gd name="T4" fmla="*/ 154505 w 1366596"/>
                <a:gd name="T5" fmla="*/ 97087 h 809868"/>
                <a:gd name="T6" fmla="*/ 822 w 1366596"/>
                <a:gd name="T7" fmla="*/ 51302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E09F44D-CC17-0B48-82C2-DE1F8E0A3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56" y="1729697"/>
              <a:ext cx="241296" cy="97087"/>
            </a:xfrm>
            <a:custGeom>
              <a:avLst/>
              <a:gdLst>
                <a:gd name="T0" fmla="*/ 238002 w 1348191"/>
                <a:gd name="T1" fmla="*/ 0 h 791462"/>
                <a:gd name="T2" fmla="*/ 241296 w 1348191"/>
                <a:gd name="T3" fmla="*/ 46850 h 791462"/>
                <a:gd name="T4" fmla="*/ 87295 w 1348191"/>
                <a:gd name="T5" fmla="*/ 97087 h 791462"/>
                <a:gd name="T6" fmla="*/ 0 w 1348191"/>
                <a:gd name="T7" fmla="*/ 75073 h 791462"/>
                <a:gd name="T8" fmla="*/ 23800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1C0F9E1-F580-1C40-A055-CBCBDE358A7C}"/>
                </a:ext>
              </a:extLst>
            </p:cNvPr>
            <p:cNvCxnSpPr>
              <a:cxnSpLocks noChangeShapeType="1"/>
              <a:endCxn id="51" idx="2"/>
            </p:cNvCxnSpPr>
            <p:nvPr/>
          </p:nvCxnSpPr>
          <p:spPr bwMode="auto">
            <a:xfrm flipH="1" flipV="1">
              <a:off x="1871277" y="1737464"/>
              <a:ext cx="2790" cy="1233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5C9E171-C8A0-7742-9C9C-9320E53E331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858" y="1734552"/>
              <a:ext cx="2790" cy="1233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9570" name="Footer Placeholder 2">
            <a:extLst>
              <a:ext uri="{FF2B5EF4-FFF2-40B4-BE49-F238E27FC236}">
                <a16:creationId xmlns:a16="http://schemas.microsoft.com/office/drawing/2014/main" id="{C7ED4914-7398-284A-A202-CA37A900B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D720167A-C48E-ED46-B9AB-0348D17B2F4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61950" y="12858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Packet loss</a:t>
            </a:r>
          </a:p>
        </p:txBody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DD276504-D65E-8748-9012-A5F59217507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-127000" y="1141413"/>
            <a:ext cx="8394700" cy="4648200"/>
          </a:xfrm>
        </p:spPr>
        <p:txBody>
          <a:bodyPr/>
          <a:lstStyle/>
          <a:p>
            <a:pPr marL="287338" indent="-287338" eaLnBrk="1" hangingPunct="1"/>
            <a:r>
              <a:rPr lang="en-US" altLang="en-US">
                <a:ea typeface="ＭＳ Ｐゴシック" panose="020B0600070205080204" pitchFamily="34" charset="-128"/>
              </a:rPr>
              <a:t>queue (aka buffer) preceding link in buffer has finite capacity</a:t>
            </a:r>
          </a:p>
          <a:p>
            <a:pPr marL="287338" indent="-287338" eaLnBrk="1" hangingPunct="1"/>
            <a:r>
              <a:rPr lang="en-US" altLang="en-US">
                <a:ea typeface="ＭＳ Ｐゴシック" panose="020B0600070205080204" pitchFamily="34" charset="-128"/>
              </a:rPr>
              <a:t>packet arriving to full queue dropped (aka lost)</a:t>
            </a:r>
          </a:p>
          <a:p>
            <a:pPr marL="287338" indent="-287338" eaLnBrk="1" hangingPunct="1"/>
            <a:r>
              <a:rPr lang="en-US" altLang="en-US">
                <a:ea typeface="ＭＳ Ｐゴシック" panose="020B0600070205080204" pitchFamily="34" charset="-128"/>
              </a:rPr>
              <a:t>lost packet may be retransmitted by previous node, by source end system, or not at all</a:t>
            </a:r>
          </a:p>
        </p:txBody>
      </p:sp>
      <p:sp>
        <p:nvSpPr>
          <p:cNvPr id="109573" name="Rectangle 7">
            <a:extLst>
              <a:ext uri="{FF2B5EF4-FFF2-40B4-BE49-F238E27FC236}">
                <a16:creationId xmlns:a16="http://schemas.microsoft.com/office/drawing/2014/main" id="{CF6B67BE-07BB-B04F-9AD4-C16442233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2450" y="4999038"/>
            <a:ext cx="1198563" cy="263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09574" name="Line 23">
            <a:extLst>
              <a:ext uri="{FF2B5EF4-FFF2-40B4-BE49-F238E27FC236}">
                <a16:creationId xmlns:a16="http://schemas.microsoft.com/office/drawing/2014/main" id="{C544A0EF-E03C-CA42-9803-3B8026F02B6C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0300" y="4765675"/>
            <a:ext cx="698500" cy="333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75" name="Line 24">
            <a:extLst>
              <a:ext uri="{FF2B5EF4-FFF2-40B4-BE49-F238E27FC236}">
                <a16:creationId xmlns:a16="http://schemas.microsoft.com/office/drawing/2014/main" id="{E60F2AA0-9766-CF40-9389-DD0D514976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9225" y="5159375"/>
            <a:ext cx="411163" cy="525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76" name="Line 25">
            <a:extLst>
              <a:ext uri="{FF2B5EF4-FFF2-40B4-BE49-F238E27FC236}">
                <a16:creationId xmlns:a16="http://schemas.microsoft.com/office/drawing/2014/main" id="{111B6077-5767-D149-8A90-BBCF951C2D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6250" y="5162550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77" name="Rectangle 28">
            <a:extLst>
              <a:ext uri="{FF2B5EF4-FFF2-40B4-BE49-F238E27FC236}">
                <a16:creationId xmlns:a16="http://schemas.microsoft.com/office/drawing/2014/main" id="{DA46D120-115C-A943-AB0C-05840E26B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413" y="496252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09578" name="Rectangle 29">
            <a:extLst>
              <a:ext uri="{FF2B5EF4-FFF2-40B4-BE49-F238E27FC236}">
                <a16:creationId xmlns:a16="http://schemas.microsoft.com/office/drawing/2014/main" id="{459301C8-EF95-F04E-95D1-A3F4CE24C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75" y="5033963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09579" name="Rectangle 30">
            <a:extLst>
              <a:ext uri="{FF2B5EF4-FFF2-40B4-BE49-F238E27FC236}">
                <a16:creationId xmlns:a16="http://schemas.microsoft.com/office/drawing/2014/main" id="{F78FAB91-638D-1F4C-B066-525218DCD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5033963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09580" name="Rectangle 31">
            <a:extLst>
              <a:ext uri="{FF2B5EF4-FFF2-40B4-BE49-F238E27FC236}">
                <a16:creationId xmlns:a16="http://schemas.microsoft.com/office/drawing/2014/main" id="{2F1F3F5E-1CE5-E347-963F-FB340C8B7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5438" y="538162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09581" name="Line 33">
            <a:extLst>
              <a:ext uri="{FF2B5EF4-FFF2-40B4-BE49-F238E27FC236}">
                <a16:creationId xmlns:a16="http://schemas.microsoft.com/office/drawing/2014/main" id="{4DDC73FF-52E1-9C46-9383-98FAF94F86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35275" y="5227638"/>
            <a:ext cx="10636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82" name="Text Box 35">
            <a:extLst>
              <a:ext uri="{FF2B5EF4-FFF2-40B4-BE49-F238E27FC236}">
                <a16:creationId xmlns:a16="http://schemas.microsoft.com/office/drawing/2014/main" id="{3D19F3F3-11CA-F441-A994-AC15EFB99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7638" y="429418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109583" name="Text Box 36">
            <a:extLst>
              <a:ext uri="{FF2B5EF4-FFF2-40B4-BE49-F238E27FC236}">
                <a16:creationId xmlns:a16="http://schemas.microsoft.com/office/drawing/2014/main" id="{7CFCD65C-E77B-3B43-A470-9C9DF5F01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2800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109584" name="Text Box 40">
            <a:extLst>
              <a:ext uri="{FF2B5EF4-FFF2-40B4-BE49-F238E27FC236}">
                <a16:creationId xmlns:a16="http://schemas.microsoft.com/office/drawing/2014/main" id="{C7B7E70E-1F52-D44D-B6D6-C707FF041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5675" y="4203700"/>
            <a:ext cx="2673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packet being transmitted</a:t>
            </a:r>
          </a:p>
        </p:txBody>
      </p:sp>
      <p:sp>
        <p:nvSpPr>
          <p:cNvPr id="109585" name="Line 41">
            <a:extLst>
              <a:ext uri="{FF2B5EF4-FFF2-40B4-BE49-F238E27FC236}">
                <a16:creationId xmlns:a16="http://schemas.microsoft.com/office/drawing/2014/main" id="{4E34F7F8-2383-4A4A-AAFA-1E73DE510EA5}"/>
              </a:ext>
            </a:extLst>
          </p:cNvPr>
          <p:cNvSpPr>
            <a:spLocks noChangeShapeType="1"/>
          </p:cNvSpPr>
          <p:nvPr/>
        </p:nvSpPr>
        <p:spPr bwMode="auto">
          <a:xfrm rot="10800000" flipV="1">
            <a:off x="4329113" y="4495800"/>
            <a:ext cx="681037" cy="5651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86" name="Rectangle 56">
            <a:extLst>
              <a:ext uri="{FF2B5EF4-FFF2-40B4-BE49-F238E27FC236}">
                <a16:creationId xmlns:a16="http://schemas.microsoft.com/office/drawing/2014/main" id="{DD83771F-5341-5040-B438-334CC5E2C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363" y="50323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09587" name="Rectangle 57">
            <a:extLst>
              <a:ext uri="{FF2B5EF4-FFF2-40B4-BE49-F238E27FC236}">
                <a16:creationId xmlns:a16="http://schemas.microsoft.com/office/drawing/2014/main" id="{ECCFECF1-CE3C-BC48-9497-811CA855D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7438" y="5035550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09588" name="Rectangle 58">
            <a:extLst>
              <a:ext uri="{FF2B5EF4-FFF2-40B4-BE49-F238E27FC236}">
                <a16:creationId xmlns:a16="http://schemas.microsoft.com/office/drawing/2014/main" id="{253DC2B9-450E-A542-84DB-FF8451D9A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338" y="50323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09589" name="Rectangle 59">
            <a:extLst>
              <a:ext uri="{FF2B5EF4-FFF2-40B4-BE49-F238E27FC236}">
                <a16:creationId xmlns:a16="http://schemas.microsoft.com/office/drawing/2014/main" id="{C1E27F56-137B-F74D-8D1B-867AC60F9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825" y="5032375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09590" name="Rectangle 61">
            <a:extLst>
              <a:ext uri="{FF2B5EF4-FFF2-40B4-BE49-F238E27FC236}">
                <a16:creationId xmlns:a16="http://schemas.microsoft.com/office/drawing/2014/main" id="{3E6BAE44-10FD-CB47-BAC9-5440AEB18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3725" y="5033963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09591" name="Rectangle 62">
            <a:extLst>
              <a:ext uri="{FF2B5EF4-FFF2-40B4-BE49-F238E27FC236}">
                <a16:creationId xmlns:a16="http://schemas.microsoft.com/office/drawing/2014/main" id="{D82123DB-7D68-2442-90DC-5C8E6AEB2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5150" y="5010150"/>
            <a:ext cx="1171575" cy="242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09592" name="Line 63">
            <a:extLst>
              <a:ext uri="{FF2B5EF4-FFF2-40B4-BE49-F238E27FC236}">
                <a16:creationId xmlns:a16="http://schemas.microsoft.com/office/drawing/2014/main" id="{706A17A8-E570-954A-99CA-C359BA450D7E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3092450" y="5502275"/>
            <a:ext cx="687388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93" name="Text Box 64">
            <a:extLst>
              <a:ext uri="{FF2B5EF4-FFF2-40B4-BE49-F238E27FC236}">
                <a16:creationId xmlns:a16="http://schemas.microsoft.com/office/drawing/2014/main" id="{350A9E62-047A-3541-84C4-F292C257A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5661025"/>
            <a:ext cx="1924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packet arriving to</a:t>
            </a:r>
          </a:p>
          <a:p>
            <a:r>
              <a:rPr lang="en-US" altLang="en-US" sz="1800">
                <a:solidFill>
                  <a:srgbClr val="CC0000"/>
                </a:solidFill>
              </a:rPr>
              <a:t>full buffer is </a:t>
            </a:r>
            <a:r>
              <a:rPr lang="en-US" altLang="en-US" sz="1800" i="1">
                <a:solidFill>
                  <a:srgbClr val="CC0000"/>
                </a:solidFill>
              </a:rPr>
              <a:t>lost</a:t>
            </a:r>
          </a:p>
        </p:txBody>
      </p:sp>
      <p:sp>
        <p:nvSpPr>
          <p:cNvPr id="109594" name="Text Box 65">
            <a:extLst>
              <a:ext uri="{FF2B5EF4-FFF2-40B4-BE49-F238E27FC236}">
                <a16:creationId xmlns:a16="http://schemas.microsoft.com/office/drawing/2014/main" id="{00FB3846-9699-834B-9907-0D533BB473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1325" y="4022725"/>
            <a:ext cx="1568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>
                <a:solidFill>
                  <a:srgbClr val="CC0000"/>
                </a:solidFill>
              </a:rPr>
              <a:t>buffer </a:t>
            </a:r>
          </a:p>
          <a:p>
            <a:pPr algn="ctr"/>
            <a:r>
              <a:rPr lang="en-US" altLang="en-US" sz="1800">
                <a:solidFill>
                  <a:srgbClr val="CC0000"/>
                </a:solidFill>
              </a:rPr>
              <a:t>(waiting area)</a:t>
            </a:r>
          </a:p>
        </p:txBody>
      </p:sp>
      <p:sp>
        <p:nvSpPr>
          <p:cNvPr id="109595" name="Line 66">
            <a:extLst>
              <a:ext uri="{FF2B5EF4-FFF2-40B4-BE49-F238E27FC236}">
                <a16:creationId xmlns:a16="http://schemas.microsoft.com/office/drawing/2014/main" id="{9AB77262-B424-0B48-B46A-1553E04F529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4630738"/>
            <a:ext cx="0" cy="3333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9596" name="Picture 47" descr="underline_base">
            <a:extLst>
              <a:ext uri="{FF2B5EF4-FFF2-40B4-BE49-F238E27FC236}">
                <a16:creationId xmlns:a16="http://schemas.microsoft.com/office/drawing/2014/main" id="{C7157146-CC57-044B-A98B-14B2A60E983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931863"/>
            <a:ext cx="29130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9597" name="Group 48">
            <a:extLst>
              <a:ext uri="{FF2B5EF4-FFF2-40B4-BE49-F238E27FC236}">
                <a16:creationId xmlns:a16="http://schemas.microsoft.com/office/drawing/2014/main" id="{357F1BD7-92F8-E541-841A-DC8AB3AECDE1}"/>
              </a:ext>
            </a:extLst>
          </p:cNvPr>
          <p:cNvGrpSpPr>
            <a:grpSpLocks/>
          </p:cNvGrpSpPr>
          <p:nvPr/>
        </p:nvGrpSpPr>
        <p:grpSpPr bwMode="auto">
          <a:xfrm>
            <a:off x="1593850" y="4314825"/>
            <a:ext cx="820738" cy="688975"/>
            <a:chOff x="-44" y="1473"/>
            <a:chExt cx="981" cy="1105"/>
          </a:xfrm>
        </p:grpSpPr>
        <p:pic>
          <p:nvPicPr>
            <p:cNvPr id="109603" name="Picture 49" descr="desktop_computer_stylized_medium">
              <a:extLst>
                <a:ext uri="{FF2B5EF4-FFF2-40B4-BE49-F238E27FC236}">
                  <a16:creationId xmlns:a16="http://schemas.microsoft.com/office/drawing/2014/main" id="{1441506B-EF26-5A49-89D2-6F63E85A0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604" name="Freeform 50">
              <a:extLst>
                <a:ext uri="{FF2B5EF4-FFF2-40B4-BE49-F238E27FC236}">
                  <a16:creationId xmlns:a16="http://schemas.microsoft.com/office/drawing/2014/main" id="{2AFFE8F6-67FF-C549-8D2F-C6ACFB22C3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4356 w 356"/>
                <a:gd name="T3" fmla="*/ 8247 h 368"/>
                <a:gd name="T4" fmla="*/ 123796 w 356"/>
                <a:gd name="T5" fmla="*/ 171821 h 368"/>
                <a:gd name="T6" fmla="*/ 27283 w 356"/>
                <a:gd name="T7" fmla="*/ 21488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9598" name="Group 51">
            <a:extLst>
              <a:ext uri="{FF2B5EF4-FFF2-40B4-BE49-F238E27FC236}">
                <a16:creationId xmlns:a16="http://schemas.microsoft.com/office/drawing/2014/main" id="{CEC2DF78-8BF1-F94D-89F9-00978B9BEF4B}"/>
              </a:ext>
            </a:extLst>
          </p:cNvPr>
          <p:cNvGrpSpPr>
            <a:grpSpLocks/>
          </p:cNvGrpSpPr>
          <p:nvPr/>
        </p:nvGrpSpPr>
        <p:grpSpPr bwMode="auto">
          <a:xfrm>
            <a:off x="1922463" y="5305425"/>
            <a:ext cx="820737" cy="688975"/>
            <a:chOff x="-44" y="1473"/>
            <a:chExt cx="981" cy="1105"/>
          </a:xfrm>
        </p:grpSpPr>
        <p:pic>
          <p:nvPicPr>
            <p:cNvPr id="109601" name="Picture 52" descr="desktop_computer_stylized_medium">
              <a:extLst>
                <a:ext uri="{FF2B5EF4-FFF2-40B4-BE49-F238E27FC236}">
                  <a16:creationId xmlns:a16="http://schemas.microsoft.com/office/drawing/2014/main" id="{788B53F9-B357-9244-8928-2A0AE92985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602" name="Freeform 53">
              <a:extLst>
                <a:ext uri="{FF2B5EF4-FFF2-40B4-BE49-F238E27FC236}">
                  <a16:creationId xmlns:a16="http://schemas.microsoft.com/office/drawing/2014/main" id="{F707C4AC-8157-7C4C-9893-FEABA08BF6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4356 w 356"/>
                <a:gd name="T3" fmla="*/ 8247 h 368"/>
                <a:gd name="T4" fmla="*/ 123796 w 356"/>
                <a:gd name="T5" fmla="*/ 171821 h 368"/>
                <a:gd name="T6" fmla="*/ 27283 w 356"/>
                <a:gd name="T7" fmla="*/ 21488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09599" name="Slide Number Placeholder 3">
            <a:extLst>
              <a:ext uri="{FF2B5EF4-FFF2-40B4-BE49-F238E27FC236}">
                <a16:creationId xmlns:a16="http://schemas.microsoft.com/office/drawing/2014/main" id="{58D4B033-7FBC-004F-99F2-2C0C6EE02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E4F2C540-6AF4-3345-8FD0-DA3AF00BC8E8}" type="slidenum">
              <a:rPr lang="en-US" altLang="en-US" sz="1200">
                <a:latin typeface="Tahoma" panose="020B0604030504040204" pitchFamily="34" charset="0"/>
              </a:rPr>
              <a:pPr/>
              <a:t>60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09600" name="TextBox 1">
            <a:extLst>
              <a:ext uri="{FF2B5EF4-FFF2-40B4-BE49-F238E27FC236}">
                <a16:creationId xmlns:a16="http://schemas.microsoft.com/office/drawing/2014/main" id="{72782098-AF51-FE40-9EA2-7F33E5988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6402388"/>
            <a:ext cx="6223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* Check out the Java applet for an interactive animation on queuing and loss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Footer Placeholder 2">
            <a:extLst>
              <a:ext uri="{FF2B5EF4-FFF2-40B4-BE49-F238E27FC236}">
                <a16:creationId xmlns:a16="http://schemas.microsoft.com/office/drawing/2014/main" id="{4F2C8A25-9EF8-A04C-AEA7-2907442D9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11618" name="AutoShape 327">
            <a:extLst>
              <a:ext uri="{FF2B5EF4-FFF2-40B4-BE49-F238E27FC236}">
                <a16:creationId xmlns:a16="http://schemas.microsoft.com/office/drawing/2014/main" id="{1BE4E8F8-DD98-774A-A562-0E23A7C5E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638" y="3671888"/>
            <a:ext cx="500062" cy="581025"/>
          </a:xfrm>
          <a:prstGeom prst="can">
            <a:avLst>
              <a:gd name="adj" fmla="val 23491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111619" name="Group 64">
            <a:extLst>
              <a:ext uri="{FF2B5EF4-FFF2-40B4-BE49-F238E27FC236}">
                <a16:creationId xmlns:a16="http://schemas.microsoft.com/office/drawing/2014/main" id="{F9C3C403-4553-B448-B2CA-E5CE07617465}"/>
              </a:ext>
            </a:extLst>
          </p:cNvPr>
          <p:cNvGrpSpPr>
            <a:grpSpLocks/>
          </p:cNvGrpSpPr>
          <p:nvPr/>
        </p:nvGrpSpPr>
        <p:grpSpPr bwMode="auto">
          <a:xfrm>
            <a:off x="974725" y="4071938"/>
            <a:ext cx="352425" cy="876300"/>
            <a:chOff x="4140" y="429"/>
            <a:chExt cx="1425" cy="2396"/>
          </a:xfrm>
        </p:grpSpPr>
        <p:sp>
          <p:nvSpPr>
            <p:cNvPr id="111665" name="Freeform 65">
              <a:extLst>
                <a:ext uri="{FF2B5EF4-FFF2-40B4-BE49-F238E27FC236}">
                  <a16:creationId xmlns:a16="http://schemas.microsoft.com/office/drawing/2014/main" id="{7E8F095D-D078-DF49-9A60-2DF89E9AC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6 w 354"/>
                <a:gd name="T3" fmla="*/ 13 h 2742"/>
                <a:gd name="T4" fmla="*/ 6 w 354"/>
                <a:gd name="T5" fmla="*/ 99 h 2742"/>
                <a:gd name="T6" fmla="*/ 0 w 354"/>
                <a:gd name="T7" fmla="*/ 103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666" name="Rectangle 66">
              <a:extLst>
                <a:ext uri="{FF2B5EF4-FFF2-40B4-BE49-F238E27FC236}">
                  <a16:creationId xmlns:a16="http://schemas.microsoft.com/office/drawing/2014/main" id="{E92121F9-A754-A949-986C-82468A1AA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1667" name="Freeform 67">
              <a:extLst>
                <a:ext uri="{FF2B5EF4-FFF2-40B4-BE49-F238E27FC236}">
                  <a16:creationId xmlns:a16="http://schemas.microsoft.com/office/drawing/2014/main" id="{2D36A942-FDE2-BF44-90D9-10D272810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4 w 211"/>
                <a:gd name="T3" fmla="*/ 9 h 2537"/>
                <a:gd name="T4" fmla="*/ 2 w 211"/>
                <a:gd name="T5" fmla="*/ 94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668" name="Freeform 68">
              <a:extLst>
                <a:ext uri="{FF2B5EF4-FFF2-40B4-BE49-F238E27FC236}">
                  <a16:creationId xmlns:a16="http://schemas.microsoft.com/office/drawing/2014/main" id="{BA430FEC-CB84-284E-BCB5-AED8111EB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6 w 328"/>
                <a:gd name="T3" fmla="*/ 6 h 226"/>
                <a:gd name="T4" fmla="*/ 6 w 328"/>
                <a:gd name="T5" fmla="*/ 9 h 226"/>
                <a:gd name="T6" fmla="*/ 0 w 328"/>
                <a:gd name="T7" fmla="*/ 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669" name="Rectangle 69">
              <a:extLst>
                <a:ext uri="{FF2B5EF4-FFF2-40B4-BE49-F238E27FC236}">
                  <a16:creationId xmlns:a16="http://schemas.microsoft.com/office/drawing/2014/main" id="{47CF9FB0-0325-6B49-9BB4-41CD4D5CE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1670" name="Group 70">
              <a:extLst>
                <a:ext uri="{FF2B5EF4-FFF2-40B4-BE49-F238E27FC236}">
                  <a16:creationId xmlns:a16="http://schemas.microsoft.com/office/drawing/2014/main" id="{65FF4EFD-6754-1B49-8C33-A86F4F8869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1695" name="AutoShape 71">
                <a:extLst>
                  <a:ext uri="{FF2B5EF4-FFF2-40B4-BE49-F238E27FC236}">
                    <a16:creationId xmlns:a16="http://schemas.microsoft.com/office/drawing/2014/main" id="{E7808074-483A-EC4F-A56A-715866333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1696" name="AutoShape 72">
                <a:extLst>
                  <a:ext uri="{FF2B5EF4-FFF2-40B4-BE49-F238E27FC236}">
                    <a16:creationId xmlns:a16="http://schemas.microsoft.com/office/drawing/2014/main" id="{A5C35FA1-AF9F-1849-9642-E17470B967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1671" name="Rectangle 73">
              <a:extLst>
                <a:ext uri="{FF2B5EF4-FFF2-40B4-BE49-F238E27FC236}">
                  <a16:creationId xmlns:a16="http://schemas.microsoft.com/office/drawing/2014/main" id="{1C6FBDCC-D8E0-8243-83BF-DE0ECAABD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1672" name="Group 74">
              <a:extLst>
                <a:ext uri="{FF2B5EF4-FFF2-40B4-BE49-F238E27FC236}">
                  <a16:creationId xmlns:a16="http://schemas.microsoft.com/office/drawing/2014/main" id="{9FC33FD2-3149-4949-BAF9-59BB2ADE68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1693" name="AutoShape 75">
                <a:extLst>
                  <a:ext uri="{FF2B5EF4-FFF2-40B4-BE49-F238E27FC236}">
                    <a16:creationId xmlns:a16="http://schemas.microsoft.com/office/drawing/2014/main" id="{9ABB8542-3DAB-1E40-819E-E82543285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1694" name="AutoShape 76">
                <a:extLst>
                  <a:ext uri="{FF2B5EF4-FFF2-40B4-BE49-F238E27FC236}">
                    <a16:creationId xmlns:a16="http://schemas.microsoft.com/office/drawing/2014/main" id="{6EBA69C5-AC07-B14B-9182-2BD16522DF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1673" name="Rectangle 77">
              <a:extLst>
                <a:ext uri="{FF2B5EF4-FFF2-40B4-BE49-F238E27FC236}">
                  <a16:creationId xmlns:a16="http://schemas.microsoft.com/office/drawing/2014/main" id="{78958C63-854A-7746-8441-4DA5697D7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1674" name="Rectangle 78">
              <a:extLst>
                <a:ext uri="{FF2B5EF4-FFF2-40B4-BE49-F238E27FC236}">
                  <a16:creationId xmlns:a16="http://schemas.microsoft.com/office/drawing/2014/main" id="{36C5E95E-456B-1E4F-94EF-F2FE404AD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1675" name="Group 79">
              <a:extLst>
                <a:ext uri="{FF2B5EF4-FFF2-40B4-BE49-F238E27FC236}">
                  <a16:creationId xmlns:a16="http://schemas.microsoft.com/office/drawing/2014/main" id="{772A1844-4E09-3F48-B628-FBFB39C2B6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1691" name="AutoShape 80">
                <a:extLst>
                  <a:ext uri="{FF2B5EF4-FFF2-40B4-BE49-F238E27FC236}">
                    <a16:creationId xmlns:a16="http://schemas.microsoft.com/office/drawing/2014/main" id="{D1ECD0D7-8605-1E4E-8B10-90AD8C5AC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1692" name="AutoShape 81">
                <a:extLst>
                  <a:ext uri="{FF2B5EF4-FFF2-40B4-BE49-F238E27FC236}">
                    <a16:creationId xmlns:a16="http://schemas.microsoft.com/office/drawing/2014/main" id="{6AB5C61C-31F0-854B-AEBC-DAA6632364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1676" name="Freeform 82">
              <a:extLst>
                <a:ext uri="{FF2B5EF4-FFF2-40B4-BE49-F238E27FC236}">
                  <a16:creationId xmlns:a16="http://schemas.microsoft.com/office/drawing/2014/main" id="{BCADD78B-36AB-ED44-A4DB-AAA5809D6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6 w 328"/>
                <a:gd name="T3" fmla="*/ 5 h 226"/>
                <a:gd name="T4" fmla="*/ 6 w 328"/>
                <a:gd name="T5" fmla="*/ 8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677" name="Group 83">
              <a:extLst>
                <a:ext uri="{FF2B5EF4-FFF2-40B4-BE49-F238E27FC236}">
                  <a16:creationId xmlns:a16="http://schemas.microsoft.com/office/drawing/2014/main" id="{5726DD54-F8A8-2C43-910F-C389045698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1689" name="AutoShape 84">
                <a:extLst>
                  <a:ext uri="{FF2B5EF4-FFF2-40B4-BE49-F238E27FC236}">
                    <a16:creationId xmlns:a16="http://schemas.microsoft.com/office/drawing/2014/main" id="{5E0EA6CF-6956-904C-A54F-387D36D14E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1690" name="AutoShape 85">
                <a:extLst>
                  <a:ext uri="{FF2B5EF4-FFF2-40B4-BE49-F238E27FC236}">
                    <a16:creationId xmlns:a16="http://schemas.microsoft.com/office/drawing/2014/main" id="{5D88BB1D-2B9A-074C-84B7-73F21D2EBD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1678" name="Rectangle 86">
              <a:extLst>
                <a:ext uri="{FF2B5EF4-FFF2-40B4-BE49-F238E27FC236}">
                  <a16:creationId xmlns:a16="http://schemas.microsoft.com/office/drawing/2014/main" id="{E8D21CBB-7CAD-A149-B521-DE3C3C9AA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1679" name="Freeform 87">
              <a:extLst>
                <a:ext uri="{FF2B5EF4-FFF2-40B4-BE49-F238E27FC236}">
                  <a16:creationId xmlns:a16="http://schemas.microsoft.com/office/drawing/2014/main" id="{667590B2-81F7-384F-9E67-6530D9BB6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6 w 296"/>
                <a:gd name="T3" fmla="*/ 5 h 256"/>
                <a:gd name="T4" fmla="*/ 6 w 296"/>
                <a:gd name="T5" fmla="*/ 9 h 256"/>
                <a:gd name="T6" fmla="*/ 0 w 296"/>
                <a:gd name="T7" fmla="*/ 3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680" name="Freeform 88">
              <a:extLst>
                <a:ext uri="{FF2B5EF4-FFF2-40B4-BE49-F238E27FC236}">
                  <a16:creationId xmlns:a16="http://schemas.microsoft.com/office/drawing/2014/main" id="{8AAD84B2-7168-BE49-AE71-B033A018F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6 w 304"/>
                <a:gd name="T3" fmla="*/ 7 h 288"/>
                <a:gd name="T4" fmla="*/ 5 w 304"/>
                <a:gd name="T5" fmla="*/ 11 h 288"/>
                <a:gd name="T6" fmla="*/ 2 w 304"/>
                <a:gd name="T7" fmla="*/ 5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681" name="Oval 89">
              <a:extLst>
                <a:ext uri="{FF2B5EF4-FFF2-40B4-BE49-F238E27FC236}">
                  <a16:creationId xmlns:a16="http://schemas.microsoft.com/office/drawing/2014/main" id="{51C97ED8-E858-DE44-A798-9B761C535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1682" name="Freeform 90">
              <a:extLst>
                <a:ext uri="{FF2B5EF4-FFF2-40B4-BE49-F238E27FC236}">
                  <a16:creationId xmlns:a16="http://schemas.microsoft.com/office/drawing/2014/main" id="{17D93F22-5CE3-A540-9278-28A312557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5 h 240"/>
                <a:gd name="T2" fmla="*/ 2 w 306"/>
                <a:gd name="T3" fmla="*/ 9 h 240"/>
                <a:gd name="T4" fmla="*/ 6 w 306"/>
                <a:gd name="T5" fmla="*/ 5 h 240"/>
                <a:gd name="T6" fmla="*/ 6 w 306"/>
                <a:gd name="T7" fmla="*/ 0 h 240"/>
                <a:gd name="T8" fmla="*/ 0 w 306"/>
                <a:gd name="T9" fmla="*/ 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683" name="AutoShape 91">
              <a:extLst>
                <a:ext uri="{FF2B5EF4-FFF2-40B4-BE49-F238E27FC236}">
                  <a16:creationId xmlns:a16="http://schemas.microsoft.com/office/drawing/2014/main" id="{064D0363-9352-C445-B525-10529DA8C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1684" name="AutoShape 92">
              <a:extLst>
                <a:ext uri="{FF2B5EF4-FFF2-40B4-BE49-F238E27FC236}">
                  <a16:creationId xmlns:a16="http://schemas.microsoft.com/office/drawing/2014/main" id="{CA132ECE-5207-3948-B1DB-2EBDFF940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1685" name="Oval 93">
              <a:extLst>
                <a:ext uri="{FF2B5EF4-FFF2-40B4-BE49-F238E27FC236}">
                  <a16:creationId xmlns:a16="http://schemas.microsoft.com/office/drawing/2014/main" id="{BBDFB06E-5C36-7347-B184-C0131E754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1686" name="Oval 94">
              <a:extLst>
                <a:ext uri="{FF2B5EF4-FFF2-40B4-BE49-F238E27FC236}">
                  <a16:creationId xmlns:a16="http://schemas.microsoft.com/office/drawing/2014/main" id="{E3E89AF8-3141-3347-88EF-1EA26AFEA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111687" name="Oval 95">
              <a:extLst>
                <a:ext uri="{FF2B5EF4-FFF2-40B4-BE49-F238E27FC236}">
                  <a16:creationId xmlns:a16="http://schemas.microsoft.com/office/drawing/2014/main" id="{78DA64EF-D44E-7744-8078-8562BD6E4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1688" name="Rectangle 96">
              <a:extLst>
                <a:ext uri="{FF2B5EF4-FFF2-40B4-BE49-F238E27FC236}">
                  <a16:creationId xmlns:a16="http://schemas.microsoft.com/office/drawing/2014/main" id="{8B0AE98D-3D9E-7A48-97F9-3636305A2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11620" name="Group 61">
            <a:extLst>
              <a:ext uri="{FF2B5EF4-FFF2-40B4-BE49-F238E27FC236}">
                <a16:creationId xmlns:a16="http://schemas.microsoft.com/office/drawing/2014/main" id="{75A8003F-EE96-CC4D-9424-8F45F1B70C3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48613" y="4133850"/>
            <a:ext cx="1192212" cy="1171575"/>
            <a:chOff x="-44" y="1473"/>
            <a:chExt cx="981" cy="1105"/>
          </a:xfrm>
        </p:grpSpPr>
        <p:pic>
          <p:nvPicPr>
            <p:cNvPr id="111663" name="Picture 62" descr="desktop_computer_stylized_medium">
              <a:extLst>
                <a:ext uri="{FF2B5EF4-FFF2-40B4-BE49-F238E27FC236}">
                  <a16:creationId xmlns:a16="http://schemas.microsoft.com/office/drawing/2014/main" id="{E7251C1B-1700-8748-8F7D-333AD7C8E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64" name="Freeform 63">
              <a:extLst>
                <a:ext uri="{FF2B5EF4-FFF2-40B4-BE49-F238E27FC236}">
                  <a16:creationId xmlns:a16="http://schemas.microsoft.com/office/drawing/2014/main" id="{9CD7305F-1D9B-314F-AD77-7A59A99173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8127 w 356"/>
                <a:gd name="T3" fmla="*/ 4362 h 368"/>
                <a:gd name="T4" fmla="*/ 68956 w 356"/>
                <a:gd name="T5" fmla="*/ 90881 h 368"/>
                <a:gd name="T6" fmla="*/ 15197 w 356"/>
                <a:gd name="T7" fmla="*/ 11365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11621" name="Rectangle 2">
            <a:extLst>
              <a:ext uri="{FF2B5EF4-FFF2-40B4-BE49-F238E27FC236}">
                <a16:creationId xmlns:a16="http://schemas.microsoft.com/office/drawing/2014/main" id="{B8F52D08-E873-DC44-BD13-5A76D406F95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47663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Throughput</a:t>
            </a:r>
          </a:p>
        </p:txBody>
      </p:sp>
      <p:sp>
        <p:nvSpPr>
          <p:cNvPr id="111622" name="Rectangle 3">
            <a:extLst>
              <a:ext uri="{FF2B5EF4-FFF2-40B4-BE49-F238E27FC236}">
                <a16:creationId xmlns:a16="http://schemas.microsoft.com/office/drawing/2014/main" id="{CCF9D222-20B4-8C4D-86AB-64F396F1689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19113" y="1447800"/>
            <a:ext cx="7772400" cy="1779588"/>
          </a:xfrm>
        </p:spPr>
        <p:txBody>
          <a:bodyPr/>
          <a:lstStyle/>
          <a:p>
            <a:pPr marL="287338" indent="-287338" eaLnBrk="1" hangingPunct="1"/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throughput:</a:t>
            </a:r>
            <a:r>
              <a:rPr lang="en-US" altLang="en-US">
                <a:ea typeface="ＭＳ Ｐゴシック" panose="020B0600070205080204" pitchFamily="34" charset="-128"/>
              </a:rPr>
              <a:t> rate (bits/time unit) at which bits transferred between sender/receiver</a:t>
            </a:r>
          </a:p>
          <a:p>
            <a:pPr marL="682625" lvl="1" indent="-225425" eaLnBrk="1" hangingPunct="1"/>
            <a:r>
              <a:rPr lang="en-US" altLang="en-US" i="1">
                <a:solidFill>
                  <a:srgbClr val="CC0000"/>
                </a:solidFill>
                <a:ea typeface="Arial" panose="020B0604020202020204" pitchFamily="34" charset="0"/>
              </a:rPr>
              <a:t>instantaneous:</a:t>
            </a:r>
            <a:r>
              <a:rPr lang="en-US" altLang="en-US">
                <a:ea typeface="Arial" panose="020B0604020202020204" pitchFamily="34" charset="0"/>
              </a:rPr>
              <a:t> rate at given point in time</a:t>
            </a:r>
          </a:p>
          <a:p>
            <a:pPr marL="682625" lvl="1" indent="-225425" eaLnBrk="1" hangingPunct="1"/>
            <a:r>
              <a:rPr lang="en-US" altLang="en-US" i="1">
                <a:solidFill>
                  <a:srgbClr val="CC0000"/>
                </a:solidFill>
                <a:ea typeface="Arial" panose="020B0604020202020204" pitchFamily="34" charset="0"/>
              </a:rPr>
              <a:t>average:</a:t>
            </a:r>
            <a:r>
              <a:rPr lang="en-US" altLang="en-US">
                <a:ea typeface="Arial" panose="020B0604020202020204" pitchFamily="34" charset="0"/>
              </a:rPr>
              <a:t> rate over longer period of time</a:t>
            </a:r>
          </a:p>
        </p:txBody>
      </p:sp>
      <p:sp>
        <p:nvSpPr>
          <p:cNvPr id="111623" name="Text Box 325">
            <a:extLst>
              <a:ext uri="{FF2B5EF4-FFF2-40B4-BE49-F238E27FC236}">
                <a16:creationId xmlns:a16="http://schemas.microsoft.com/office/drawing/2014/main" id="{AD144EE9-561F-6643-9D06-14B6E9CF1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" y="5043488"/>
            <a:ext cx="1874838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anose="020B0502020104020203" pitchFamily="34" charset="77"/>
              </a:rPr>
              <a:t>server, with</a:t>
            </a:r>
          </a:p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anose="020B0502020104020203" pitchFamily="34" charset="77"/>
              </a:rPr>
              <a:t>file of F bits </a:t>
            </a:r>
          </a:p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anose="020B0502020104020203" pitchFamily="34" charset="77"/>
              </a:rPr>
              <a:t>to send to client</a:t>
            </a:r>
          </a:p>
        </p:txBody>
      </p:sp>
      <p:sp>
        <p:nvSpPr>
          <p:cNvPr id="111624" name="Text Box 328">
            <a:extLst>
              <a:ext uri="{FF2B5EF4-FFF2-40B4-BE49-F238E27FC236}">
                <a16:creationId xmlns:a16="http://schemas.microsoft.com/office/drawing/2014/main" id="{226E2C89-8063-7C41-8E15-EA92AAD3B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4475" y="5040313"/>
            <a:ext cx="14303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anose="020B0502020104020203" pitchFamily="34" charset="77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anose="020B0502020104020203" pitchFamily="34" charset="77"/>
              </a:rPr>
              <a:t> R</a:t>
            </a:r>
            <a:r>
              <a:rPr lang="en-US" altLang="en-US" sz="2800" baseline="-25000">
                <a:latin typeface="Gill Sans MT" panose="020B0502020104020203" pitchFamily="34" charset="77"/>
              </a:rPr>
              <a:t>s</a:t>
            </a:r>
            <a:r>
              <a:rPr lang="en-US" altLang="en-US" sz="2000" baseline="-25000">
                <a:latin typeface="Gill Sans MT" panose="020B0502020104020203" pitchFamily="34" charset="77"/>
              </a:rPr>
              <a:t> </a:t>
            </a:r>
            <a:r>
              <a:rPr lang="en-US" altLang="en-US" sz="2000">
                <a:latin typeface="Gill Sans MT" panose="020B0502020104020203" pitchFamily="34" charset="77"/>
              </a:rPr>
              <a:t>bits/sec</a:t>
            </a:r>
          </a:p>
        </p:txBody>
      </p:sp>
      <p:sp>
        <p:nvSpPr>
          <p:cNvPr id="111625" name="Text Box 329">
            <a:extLst>
              <a:ext uri="{FF2B5EF4-FFF2-40B4-BE49-F238E27FC236}">
                <a16:creationId xmlns:a16="http://schemas.microsoft.com/office/drawing/2014/main" id="{93CE2251-3132-1F4E-996E-9D078EC15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3088" y="5048250"/>
            <a:ext cx="14303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anose="020B0502020104020203" pitchFamily="34" charset="77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anose="020B0502020104020203" pitchFamily="34" charset="77"/>
              </a:rPr>
              <a:t> R</a:t>
            </a:r>
            <a:r>
              <a:rPr lang="en-US" altLang="en-US" sz="2800" baseline="-25000">
                <a:latin typeface="Gill Sans MT" panose="020B0502020104020203" pitchFamily="34" charset="77"/>
              </a:rPr>
              <a:t>c</a:t>
            </a:r>
            <a:r>
              <a:rPr lang="en-US" altLang="en-US" sz="2000" baseline="-25000">
                <a:latin typeface="Gill Sans MT" panose="020B0502020104020203" pitchFamily="34" charset="77"/>
              </a:rPr>
              <a:t> </a:t>
            </a:r>
            <a:r>
              <a:rPr lang="en-US" altLang="en-US" sz="2000">
                <a:latin typeface="Gill Sans MT" panose="020B0502020104020203" pitchFamily="34" charset="77"/>
              </a:rPr>
              <a:t>bits/sec</a:t>
            </a:r>
          </a:p>
        </p:txBody>
      </p:sp>
      <p:sp>
        <p:nvSpPr>
          <p:cNvPr id="111626" name="Line 337">
            <a:extLst>
              <a:ext uri="{FF2B5EF4-FFF2-40B4-BE49-F238E27FC236}">
                <a16:creationId xmlns:a16="http://schemas.microsoft.com/office/drawing/2014/main" id="{C4FE0E1D-5AB9-3145-9050-7DA72CB9A5E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97200" y="4806950"/>
            <a:ext cx="282575" cy="30321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627" name="Line 347">
            <a:extLst>
              <a:ext uri="{FF2B5EF4-FFF2-40B4-BE49-F238E27FC236}">
                <a16:creationId xmlns:a16="http://schemas.microsoft.com/office/drawing/2014/main" id="{1DDDC20C-5CD0-3046-A764-1B96D3FD0BB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19813" y="4876800"/>
            <a:ext cx="193675" cy="203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628" name="Line 352">
            <a:extLst>
              <a:ext uri="{FF2B5EF4-FFF2-40B4-BE49-F238E27FC236}">
                <a16:creationId xmlns:a16="http://schemas.microsoft.com/office/drawing/2014/main" id="{20707027-1CD1-9C48-A1BC-977B652043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1688" y="4716463"/>
            <a:ext cx="11112" cy="4111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629" name="Line 321">
            <a:extLst>
              <a:ext uri="{FF2B5EF4-FFF2-40B4-BE49-F238E27FC236}">
                <a16:creationId xmlns:a16="http://schemas.microsoft.com/office/drawing/2014/main" id="{E1D335DB-ECF6-6149-AFC5-D3FFECD93C11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1450" y="4530725"/>
            <a:ext cx="6316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11630" name="Group 246">
            <a:extLst>
              <a:ext uri="{FF2B5EF4-FFF2-40B4-BE49-F238E27FC236}">
                <a16:creationId xmlns:a16="http://schemas.microsoft.com/office/drawing/2014/main" id="{5172E9F6-177B-EE45-B3EC-60A9ADFBB45A}"/>
              </a:ext>
            </a:extLst>
          </p:cNvPr>
          <p:cNvGrpSpPr>
            <a:grpSpLocks/>
          </p:cNvGrpSpPr>
          <p:nvPr/>
        </p:nvGrpSpPr>
        <p:grpSpPr bwMode="auto">
          <a:xfrm>
            <a:off x="3806825" y="4394200"/>
            <a:ext cx="1055688" cy="360363"/>
            <a:chOff x="3600" y="219"/>
            <a:chExt cx="360" cy="175"/>
          </a:xfrm>
        </p:grpSpPr>
        <p:sp>
          <p:nvSpPr>
            <p:cNvPr id="111650" name="Oval 247">
              <a:extLst>
                <a:ext uri="{FF2B5EF4-FFF2-40B4-BE49-F238E27FC236}">
                  <a16:creationId xmlns:a16="http://schemas.microsoft.com/office/drawing/2014/main" id="{A730378C-68FF-8445-B180-FB616A035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11651" name="Line 248">
              <a:extLst>
                <a:ext uri="{FF2B5EF4-FFF2-40B4-BE49-F238E27FC236}">
                  <a16:creationId xmlns:a16="http://schemas.microsoft.com/office/drawing/2014/main" id="{68D8E7C5-514E-7947-ADBE-2180F38115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52" name="Line 249">
              <a:extLst>
                <a:ext uri="{FF2B5EF4-FFF2-40B4-BE49-F238E27FC236}">
                  <a16:creationId xmlns:a16="http://schemas.microsoft.com/office/drawing/2014/main" id="{B139B4AC-2938-5447-BEAA-FD5A4EC26F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53" name="Rectangle 250">
              <a:extLst>
                <a:ext uri="{FF2B5EF4-FFF2-40B4-BE49-F238E27FC236}">
                  <a16:creationId xmlns:a16="http://schemas.microsoft.com/office/drawing/2014/main" id="{1B5AE7C1-E686-1546-89D7-DC7AEC36A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11654" name="Oval 251">
              <a:extLst>
                <a:ext uri="{FF2B5EF4-FFF2-40B4-BE49-F238E27FC236}">
                  <a16:creationId xmlns:a16="http://schemas.microsoft.com/office/drawing/2014/main" id="{5A90496A-A9C5-944D-A327-3226C4ABB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111655" name="Group 252">
              <a:extLst>
                <a:ext uri="{FF2B5EF4-FFF2-40B4-BE49-F238E27FC236}">
                  <a16:creationId xmlns:a16="http://schemas.microsoft.com/office/drawing/2014/main" id="{9E8E5FC5-573E-7340-AD6C-AD8CFC45BF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1660" name="Line 253">
                <a:extLst>
                  <a:ext uri="{FF2B5EF4-FFF2-40B4-BE49-F238E27FC236}">
                    <a16:creationId xmlns:a16="http://schemas.microsoft.com/office/drawing/2014/main" id="{82007416-9A20-9647-932A-E0FFB18DF0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661" name="Line 254">
                <a:extLst>
                  <a:ext uri="{FF2B5EF4-FFF2-40B4-BE49-F238E27FC236}">
                    <a16:creationId xmlns:a16="http://schemas.microsoft.com/office/drawing/2014/main" id="{F1C5A756-F63D-2C47-8FD2-7E1DE77CF5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662" name="Line 255">
                <a:extLst>
                  <a:ext uri="{FF2B5EF4-FFF2-40B4-BE49-F238E27FC236}">
                    <a16:creationId xmlns:a16="http://schemas.microsoft.com/office/drawing/2014/main" id="{BC9390BC-8762-CE45-BE8E-436AAC433B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656" name="Group 256">
              <a:extLst>
                <a:ext uri="{FF2B5EF4-FFF2-40B4-BE49-F238E27FC236}">
                  <a16:creationId xmlns:a16="http://schemas.microsoft.com/office/drawing/2014/main" id="{9551E928-22D4-9141-9F05-28A2FE54F6F5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1657" name="Line 257">
                <a:extLst>
                  <a:ext uri="{FF2B5EF4-FFF2-40B4-BE49-F238E27FC236}">
                    <a16:creationId xmlns:a16="http://schemas.microsoft.com/office/drawing/2014/main" id="{6E71E8D2-1C45-E444-A889-57B9B3B85C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658" name="Line 258">
                <a:extLst>
                  <a:ext uri="{FF2B5EF4-FFF2-40B4-BE49-F238E27FC236}">
                    <a16:creationId xmlns:a16="http://schemas.microsoft.com/office/drawing/2014/main" id="{736337DF-FCF9-5B4F-B214-1C1708F7B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659" name="Line 259">
                <a:extLst>
                  <a:ext uri="{FF2B5EF4-FFF2-40B4-BE49-F238E27FC236}">
                    <a16:creationId xmlns:a16="http://schemas.microsoft.com/office/drawing/2014/main" id="{FED80220-A5C8-E646-B971-51B12A7DD0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11631" name="AutoShape 350">
            <a:extLst>
              <a:ext uri="{FF2B5EF4-FFF2-40B4-BE49-F238E27FC236}">
                <a16:creationId xmlns:a16="http://schemas.microsoft.com/office/drawing/2014/main" id="{B533368B-7319-C14D-B61F-BEA346FBD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25" y="4325938"/>
            <a:ext cx="889000" cy="485775"/>
          </a:xfrm>
          <a:prstGeom prst="rightArrow">
            <a:avLst>
              <a:gd name="adj1" fmla="val 50000"/>
              <a:gd name="adj2" fmla="val 45752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111632" name="Group 335">
            <a:extLst>
              <a:ext uri="{FF2B5EF4-FFF2-40B4-BE49-F238E27FC236}">
                <a16:creationId xmlns:a16="http://schemas.microsoft.com/office/drawing/2014/main" id="{AFF643F4-C868-E84E-84D4-B8580FE048D9}"/>
              </a:ext>
            </a:extLst>
          </p:cNvPr>
          <p:cNvGrpSpPr>
            <a:grpSpLocks/>
          </p:cNvGrpSpPr>
          <p:nvPr/>
        </p:nvGrpSpPr>
        <p:grpSpPr bwMode="auto">
          <a:xfrm>
            <a:off x="1404938" y="4360863"/>
            <a:ext cx="2322512" cy="392112"/>
            <a:chOff x="2249" y="3430"/>
            <a:chExt cx="1389" cy="256"/>
          </a:xfrm>
        </p:grpSpPr>
        <p:sp>
          <p:nvSpPr>
            <p:cNvPr id="255309" name="Oval 333">
              <a:extLst>
                <a:ext uri="{FF2B5EF4-FFF2-40B4-BE49-F238E27FC236}">
                  <a16:creationId xmlns:a16="http://schemas.microsoft.com/office/drawing/2014/main" id="{B05F8C05-1716-BB45-95E3-AC379C58A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308" name="Rectangle 332">
              <a:extLst>
                <a:ext uri="{FF2B5EF4-FFF2-40B4-BE49-F238E27FC236}">
                  <a16:creationId xmlns:a16="http://schemas.microsoft.com/office/drawing/2014/main" id="{259B0A70-6D85-0241-A0D2-70D4469A8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1648" name="Oval 331">
              <a:extLst>
                <a:ext uri="{FF2B5EF4-FFF2-40B4-BE49-F238E27FC236}">
                  <a16:creationId xmlns:a16="http://schemas.microsoft.com/office/drawing/2014/main" id="{56EB8BD2-5870-2640-ABAD-FF9083319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5310" name="Rectangle 334">
              <a:extLst>
                <a:ext uri="{FF2B5EF4-FFF2-40B4-BE49-F238E27FC236}">
                  <a16:creationId xmlns:a16="http://schemas.microsoft.com/office/drawing/2014/main" id="{071691B1-69C9-0448-9C37-A1B201C0C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11633" name="Group 341">
            <a:extLst>
              <a:ext uri="{FF2B5EF4-FFF2-40B4-BE49-F238E27FC236}">
                <a16:creationId xmlns:a16="http://schemas.microsoft.com/office/drawing/2014/main" id="{4621DC7D-D293-6444-8342-A2F3936C737C}"/>
              </a:ext>
            </a:extLst>
          </p:cNvPr>
          <p:cNvGrpSpPr>
            <a:grpSpLocks/>
          </p:cNvGrpSpPr>
          <p:nvPr/>
        </p:nvGrpSpPr>
        <p:grpSpPr bwMode="auto">
          <a:xfrm>
            <a:off x="4910138" y="4248150"/>
            <a:ext cx="2801937" cy="581025"/>
            <a:chOff x="2249" y="3430"/>
            <a:chExt cx="1389" cy="256"/>
          </a:xfrm>
        </p:grpSpPr>
        <p:sp>
          <p:nvSpPr>
            <p:cNvPr id="255318" name="Oval 342">
              <a:extLst>
                <a:ext uri="{FF2B5EF4-FFF2-40B4-BE49-F238E27FC236}">
                  <a16:creationId xmlns:a16="http://schemas.microsoft.com/office/drawing/2014/main" id="{927F8370-DEE3-3243-8F44-74FAE9FAB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319" name="Rectangle 343">
              <a:extLst>
                <a:ext uri="{FF2B5EF4-FFF2-40B4-BE49-F238E27FC236}">
                  <a16:creationId xmlns:a16="http://schemas.microsoft.com/office/drawing/2014/main" id="{13B9AE8B-8EBD-AC49-AF38-4290888C9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1644" name="Oval 344">
              <a:extLst>
                <a:ext uri="{FF2B5EF4-FFF2-40B4-BE49-F238E27FC236}">
                  <a16:creationId xmlns:a16="http://schemas.microsoft.com/office/drawing/2014/main" id="{75E7080F-7AB2-174C-A59A-306AE8483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5321" name="Rectangle 345">
              <a:extLst>
                <a:ext uri="{FF2B5EF4-FFF2-40B4-BE49-F238E27FC236}">
                  <a16:creationId xmlns:a16="http://schemas.microsoft.com/office/drawing/2014/main" id="{318DC0D7-860C-F340-B316-21B101F3E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3" name="Group 99">
            <a:extLst>
              <a:ext uri="{FF2B5EF4-FFF2-40B4-BE49-F238E27FC236}">
                <a16:creationId xmlns:a16="http://schemas.microsoft.com/office/drawing/2014/main" id="{A8B7B3F7-8178-164E-8B1E-6437B44DF55E}"/>
              </a:ext>
            </a:extLst>
          </p:cNvPr>
          <p:cNvGrpSpPr>
            <a:grpSpLocks/>
          </p:cNvGrpSpPr>
          <p:nvPr/>
        </p:nvGrpSpPr>
        <p:grpSpPr bwMode="auto">
          <a:xfrm>
            <a:off x="239713" y="5111750"/>
            <a:ext cx="8235950" cy="898525"/>
            <a:chOff x="0" y="3803"/>
            <a:chExt cx="5188" cy="566"/>
          </a:xfrm>
        </p:grpSpPr>
        <p:sp>
          <p:nvSpPr>
            <p:cNvPr id="111639" name="Text Box 353">
              <a:extLst>
                <a:ext uri="{FF2B5EF4-FFF2-40B4-BE49-F238E27FC236}">
                  <a16:creationId xmlns:a16="http://schemas.microsoft.com/office/drawing/2014/main" id="{153ABCC3-8672-A049-B106-FB71D389CA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3821"/>
              <a:ext cx="1461" cy="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anose="020B0502020104020203" pitchFamily="34" charset="77"/>
                </a:rPr>
                <a:t>server sends bits 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anose="020B0502020104020203" pitchFamily="34" charset="77"/>
                </a:rPr>
                <a:t>(fluid) into pipe</a:t>
              </a:r>
            </a:p>
            <a:p>
              <a:pPr algn="ctr">
                <a:lnSpc>
                  <a:spcPct val="85000"/>
                </a:lnSpc>
              </a:pPr>
              <a:endParaRPr lang="en-US" altLang="en-US" sz="2000">
                <a:latin typeface="Gill Sans MT" panose="020B0502020104020203" pitchFamily="34" charset="77"/>
              </a:endParaRPr>
            </a:p>
          </p:txBody>
        </p:sp>
        <p:sp>
          <p:nvSpPr>
            <p:cNvPr id="111640" name="Text Box 336">
              <a:extLst>
                <a:ext uri="{FF2B5EF4-FFF2-40B4-BE49-F238E27FC236}">
                  <a16:creationId xmlns:a16="http://schemas.microsoft.com/office/drawing/2014/main" id="{D3D1EA75-43B4-9240-AFEF-EFF2F3C3D1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3" y="3803"/>
              <a:ext cx="1769" cy="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anose="020B0502020104020203" pitchFamily="34" charset="77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anose="020B0502020104020203" pitchFamily="34" charset="77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anose="020B0502020104020203" pitchFamily="34" charset="77"/>
                </a:rPr>
                <a:t> </a:t>
              </a:r>
              <a:r>
                <a:rPr lang="en-US" altLang="en-US" sz="2000" i="1">
                  <a:latin typeface="Gill Sans MT" panose="020B0502020104020203" pitchFamily="34" charset="77"/>
                </a:rPr>
                <a:t>R</a:t>
              </a:r>
              <a:r>
                <a:rPr lang="en-US" altLang="en-US" sz="2800" i="1" baseline="-25000">
                  <a:latin typeface="Gill Sans MT" panose="020B0502020104020203" pitchFamily="34" charset="77"/>
                </a:rPr>
                <a:t>s</a:t>
              </a:r>
              <a:r>
                <a:rPr lang="en-US" altLang="en-US" sz="2000" i="1" baseline="-25000">
                  <a:latin typeface="Gill Sans MT" panose="020B0502020104020203" pitchFamily="34" charset="77"/>
                </a:rPr>
                <a:t> </a:t>
              </a:r>
              <a:r>
                <a:rPr lang="en-US" altLang="en-US" sz="2000">
                  <a:latin typeface="Gill Sans MT" panose="020B0502020104020203" pitchFamily="34" charset="77"/>
                </a:rPr>
                <a:t>bits/sec)</a:t>
              </a:r>
            </a:p>
          </p:txBody>
        </p:sp>
        <p:sp>
          <p:nvSpPr>
            <p:cNvPr id="111641" name="Text Box 346">
              <a:extLst>
                <a:ext uri="{FF2B5EF4-FFF2-40B4-BE49-F238E27FC236}">
                  <a16:creationId xmlns:a16="http://schemas.microsoft.com/office/drawing/2014/main" id="{B88A4D50-2F81-664B-986C-D034A272B4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8" y="3812"/>
              <a:ext cx="1860" cy="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anose="020B0502020104020203" pitchFamily="34" charset="77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anose="020B0502020104020203" pitchFamily="34" charset="77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2000" i="1">
                  <a:latin typeface="Gill Sans MT" panose="020B0502020104020203" pitchFamily="34" charset="77"/>
                </a:rPr>
                <a:t> R</a:t>
              </a:r>
              <a:r>
                <a:rPr lang="en-US" altLang="en-US" sz="2800" i="1" baseline="-25000">
                  <a:latin typeface="Gill Sans MT" panose="020B0502020104020203" pitchFamily="34" charset="77"/>
                </a:rPr>
                <a:t>c</a:t>
              </a:r>
              <a:r>
                <a:rPr lang="en-US" altLang="en-US" sz="2000" i="1" baseline="-25000">
                  <a:latin typeface="Gill Sans MT" panose="020B0502020104020203" pitchFamily="34" charset="77"/>
                </a:rPr>
                <a:t> </a:t>
              </a:r>
              <a:r>
                <a:rPr lang="en-US" altLang="en-US" sz="2000">
                  <a:latin typeface="Gill Sans MT" panose="020B0502020104020203" pitchFamily="34" charset="77"/>
                </a:rPr>
                <a:t>bits/sec)</a:t>
              </a:r>
            </a:p>
          </p:txBody>
        </p:sp>
      </p:grpSp>
      <p:pic>
        <p:nvPicPr>
          <p:cNvPr id="111635" name="Picture 60" descr="underline_base">
            <a:extLst>
              <a:ext uri="{FF2B5EF4-FFF2-40B4-BE49-F238E27FC236}">
                <a16:creationId xmlns:a16="http://schemas.microsoft.com/office/drawing/2014/main" id="{0C74C07D-860F-D84C-A715-D31DF42E692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931863"/>
            <a:ext cx="29130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36" name="AutoShape 351">
            <a:extLst>
              <a:ext uri="{FF2B5EF4-FFF2-40B4-BE49-F238E27FC236}">
                <a16:creationId xmlns:a16="http://schemas.microsoft.com/office/drawing/2014/main" id="{82E9747F-F68F-8641-80B3-874474AEA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2213" y="4308475"/>
            <a:ext cx="1279525" cy="485775"/>
          </a:xfrm>
          <a:prstGeom prst="rightArrow">
            <a:avLst>
              <a:gd name="adj1" fmla="val 50000"/>
              <a:gd name="adj2" fmla="val 6585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1637" name="AutoShape 349">
            <a:extLst>
              <a:ext uri="{FF2B5EF4-FFF2-40B4-BE49-F238E27FC236}">
                <a16:creationId xmlns:a16="http://schemas.microsoft.com/office/drawing/2014/main" id="{04661EA9-B6C9-1343-A9DE-56769E5D1FC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08000" y="4064000"/>
            <a:ext cx="974725" cy="7207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11638" name="Slide Number Placeholder 3">
            <a:extLst>
              <a:ext uri="{FF2B5EF4-FFF2-40B4-BE49-F238E27FC236}">
                <a16:creationId xmlns:a16="http://schemas.microsoft.com/office/drawing/2014/main" id="{C2A90CB1-A0FB-7541-AF27-FD7A38DA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F32CD995-3DEC-9747-A520-8271CEC0F034}" type="slidenum">
              <a:rPr lang="en-US" altLang="en-US" sz="1200">
                <a:latin typeface="Tahoma" panose="020B0604030504040204" pitchFamily="34" charset="0"/>
              </a:rPr>
              <a:pPr/>
              <a:t>61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347">
            <a:extLst>
              <a:ext uri="{FF2B5EF4-FFF2-40B4-BE49-F238E27FC236}">
                <a16:creationId xmlns:a16="http://schemas.microsoft.com/office/drawing/2014/main" id="{0F3DEACA-EC25-6D41-AD4C-5F5D5FFBE51B}"/>
              </a:ext>
            </a:extLst>
          </p:cNvPr>
          <p:cNvGrpSpPr>
            <a:grpSpLocks/>
          </p:cNvGrpSpPr>
          <p:nvPr/>
        </p:nvGrpSpPr>
        <p:grpSpPr bwMode="auto">
          <a:xfrm>
            <a:off x="4305300" y="4449763"/>
            <a:ext cx="912813" cy="415925"/>
            <a:chOff x="1871277" y="1576300"/>
            <a:chExt cx="1128371" cy="437861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F424965-1CFC-3548-A799-3CF6D8323E4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5202" y="1694956"/>
              <a:ext cx="1124446" cy="319205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8A4E9CE-3039-C44F-ACFE-C7073B1F8C75}"/>
                </a:ext>
              </a:extLst>
            </p:cNvPr>
            <p:cNvSpPr/>
            <p:nvPr/>
          </p:nvSpPr>
          <p:spPr bwMode="auto">
            <a:xfrm>
              <a:off x="1871277" y="1740080"/>
              <a:ext cx="1128371" cy="11531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26A50B4-DFAB-0D4C-A130-2F40594E01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446" cy="319203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259D91FA-30E8-2D4B-B48C-54228FA5F35D}"/>
                </a:ext>
              </a:extLst>
            </p:cNvPr>
            <p:cNvSpPr/>
            <p:nvPr/>
          </p:nvSpPr>
          <p:spPr bwMode="auto">
            <a:xfrm>
              <a:off x="2159748" y="1673231"/>
              <a:ext cx="547504" cy="160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AADCE5A3-B20B-D74A-A13D-D7821FF28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838" y="1633122"/>
              <a:ext cx="661324" cy="111972"/>
            </a:xfrm>
            <a:custGeom>
              <a:avLst/>
              <a:gdLst>
                <a:gd name="T0" fmla="*/ 0 w 3723451"/>
                <a:gd name="T1" fmla="*/ 27394 h 932950"/>
                <a:gd name="T2" fmla="*/ 116365 w 3723451"/>
                <a:gd name="T3" fmla="*/ 323 h 932950"/>
                <a:gd name="T4" fmla="*/ 329606 w 3723451"/>
                <a:gd name="T5" fmla="*/ 62477 h 932950"/>
                <a:gd name="T6" fmla="*/ 533040 w 3723451"/>
                <a:gd name="T7" fmla="*/ 0 h 932950"/>
                <a:gd name="T8" fmla="*/ 661324 w 3723451"/>
                <a:gd name="T9" fmla="*/ 24862 h 932950"/>
                <a:gd name="T10" fmla="*/ 565881 w 3723451"/>
                <a:gd name="T11" fmla="*/ 55434 h 932950"/>
                <a:gd name="T12" fmla="*/ 535152 w 3723451"/>
                <a:gd name="T13" fmla="*/ 47192 h 932950"/>
                <a:gd name="T14" fmla="*/ 333352 w 3723451"/>
                <a:gd name="T15" fmla="*/ 111972 h 932950"/>
                <a:gd name="T16" fmla="*/ 126390 w 3723451"/>
                <a:gd name="T17" fmla="*/ 49575 h 932950"/>
                <a:gd name="T18" fmla="*/ 92928 w 3723451"/>
                <a:gd name="T19" fmla="*/ 56309 h 932950"/>
                <a:gd name="T20" fmla="*/ 0 w 3723451"/>
                <a:gd name="T21" fmla="*/ 27394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104B6009-1F0B-FD42-B3CF-523FF0F0A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526" y="1728381"/>
              <a:ext cx="245297" cy="96931"/>
            </a:xfrm>
            <a:custGeom>
              <a:avLst/>
              <a:gdLst>
                <a:gd name="T0" fmla="*/ 0 w 1366596"/>
                <a:gd name="T1" fmla="*/ 0 h 809868"/>
                <a:gd name="T2" fmla="*/ 245297 w 1366596"/>
                <a:gd name="T3" fmla="*/ 74901 h 809868"/>
                <a:gd name="T4" fmla="*/ 155272 w 1366596"/>
                <a:gd name="T5" fmla="*/ 96931 h 809868"/>
                <a:gd name="T6" fmla="*/ 826 w 1366596"/>
                <a:gd name="T7" fmla="*/ 5121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9CF30BA7-507B-C346-B0C5-46A6E0844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102" y="1730053"/>
              <a:ext cx="241373" cy="96931"/>
            </a:xfrm>
            <a:custGeom>
              <a:avLst/>
              <a:gdLst>
                <a:gd name="T0" fmla="*/ 238078 w 1348191"/>
                <a:gd name="T1" fmla="*/ 0 h 791462"/>
                <a:gd name="T2" fmla="*/ 241373 w 1348191"/>
                <a:gd name="T3" fmla="*/ 46775 h 791462"/>
                <a:gd name="T4" fmla="*/ 87323 w 1348191"/>
                <a:gd name="T5" fmla="*/ 96931 h 791462"/>
                <a:gd name="T6" fmla="*/ 0 w 1348191"/>
                <a:gd name="T7" fmla="*/ 74952 h 791462"/>
                <a:gd name="T8" fmla="*/ 238078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56FE10E-4218-5449-A594-C2BA04226FDD}"/>
                </a:ext>
              </a:extLst>
            </p:cNvPr>
            <p:cNvCxnSpPr>
              <a:cxnSpLocks noChangeShapeType="1"/>
              <a:endCxn id="160" idx="2"/>
            </p:cNvCxnSpPr>
            <p:nvPr/>
          </p:nvCxnSpPr>
          <p:spPr bwMode="auto">
            <a:xfrm flipH="1" flipV="1">
              <a:off x="1871277" y="1736738"/>
              <a:ext cx="3925" cy="12367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27D8B9B-0FB9-7A46-AAD8-5366C132E59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5723" y="1735066"/>
              <a:ext cx="3925" cy="12367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2642" name="Group 347">
            <a:extLst>
              <a:ext uri="{FF2B5EF4-FFF2-40B4-BE49-F238E27FC236}">
                <a16:creationId xmlns:a16="http://schemas.microsoft.com/office/drawing/2014/main" id="{326F5655-C25A-CB4D-A8E6-A21127FE5DD1}"/>
              </a:ext>
            </a:extLst>
          </p:cNvPr>
          <p:cNvGrpSpPr>
            <a:grpSpLocks/>
          </p:cNvGrpSpPr>
          <p:nvPr/>
        </p:nvGrpSpPr>
        <p:grpSpPr bwMode="auto">
          <a:xfrm>
            <a:off x="4259263" y="2581275"/>
            <a:ext cx="911225" cy="415925"/>
            <a:chOff x="1871277" y="1576300"/>
            <a:chExt cx="1128371" cy="437861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AE021FA3-6CCB-8442-B5C2-5AED8C3B02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5209" y="1694958"/>
              <a:ext cx="1124439" cy="319203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E008CEA8-032B-CA44-83DF-7E9197E7AEF6}"/>
                </a:ext>
              </a:extLst>
            </p:cNvPr>
            <p:cNvSpPr/>
            <p:nvPr/>
          </p:nvSpPr>
          <p:spPr bwMode="auto">
            <a:xfrm>
              <a:off x="1871277" y="1740080"/>
              <a:ext cx="1128371" cy="1153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D22358FC-10AE-B84C-87CD-CE61BA6B27E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439" cy="31920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216E304A-9C63-C748-8144-346A3B6DA5BB}"/>
                </a:ext>
              </a:extLst>
            </p:cNvPr>
            <p:cNvSpPr/>
            <p:nvPr/>
          </p:nvSpPr>
          <p:spPr bwMode="auto">
            <a:xfrm>
              <a:off x="2160249" y="1673231"/>
              <a:ext cx="548460" cy="160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E9C469B5-3708-AD49-9FD6-BD190B4C4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242" y="1633122"/>
              <a:ext cx="662475" cy="111973"/>
            </a:xfrm>
            <a:custGeom>
              <a:avLst/>
              <a:gdLst>
                <a:gd name="T0" fmla="*/ 0 w 3723451"/>
                <a:gd name="T1" fmla="*/ 27394 h 932950"/>
                <a:gd name="T2" fmla="*/ 116567 w 3723451"/>
                <a:gd name="T3" fmla="*/ 323 h 932950"/>
                <a:gd name="T4" fmla="*/ 330179 w 3723451"/>
                <a:gd name="T5" fmla="*/ 62478 h 932950"/>
                <a:gd name="T6" fmla="*/ 533968 w 3723451"/>
                <a:gd name="T7" fmla="*/ 0 h 932950"/>
                <a:gd name="T8" fmla="*/ 662475 w 3723451"/>
                <a:gd name="T9" fmla="*/ 24862 h 932950"/>
                <a:gd name="T10" fmla="*/ 566866 w 3723451"/>
                <a:gd name="T11" fmla="*/ 55434 h 932950"/>
                <a:gd name="T12" fmla="*/ 536084 w 3723451"/>
                <a:gd name="T13" fmla="*/ 47192 h 932950"/>
                <a:gd name="T14" fmla="*/ 333933 w 3723451"/>
                <a:gd name="T15" fmla="*/ 111973 h 932950"/>
                <a:gd name="T16" fmla="*/ 126610 w 3723451"/>
                <a:gd name="T17" fmla="*/ 49575 h 932950"/>
                <a:gd name="T18" fmla="*/ 93090 w 3723451"/>
                <a:gd name="T19" fmla="*/ 56309 h 932950"/>
                <a:gd name="T20" fmla="*/ 0 w 3723451"/>
                <a:gd name="T21" fmla="*/ 27394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A95D4BCC-1E8F-4349-9A46-686FAB459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684" y="1728382"/>
              <a:ext cx="243760" cy="96931"/>
            </a:xfrm>
            <a:custGeom>
              <a:avLst/>
              <a:gdLst>
                <a:gd name="T0" fmla="*/ 0 w 1366596"/>
                <a:gd name="T1" fmla="*/ 0 h 809868"/>
                <a:gd name="T2" fmla="*/ 243760 w 1366596"/>
                <a:gd name="T3" fmla="*/ 74901 h 809868"/>
                <a:gd name="T4" fmla="*/ 154299 w 1366596"/>
                <a:gd name="T5" fmla="*/ 96931 h 809868"/>
                <a:gd name="T6" fmla="*/ 821 w 1366596"/>
                <a:gd name="T7" fmla="*/ 5121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07070E49-05D1-B34A-AB0A-77768A6C0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481" y="1730053"/>
              <a:ext cx="241794" cy="96931"/>
            </a:xfrm>
            <a:custGeom>
              <a:avLst/>
              <a:gdLst>
                <a:gd name="T0" fmla="*/ 238493 w 1348191"/>
                <a:gd name="T1" fmla="*/ 0 h 791462"/>
                <a:gd name="T2" fmla="*/ 241794 w 1348191"/>
                <a:gd name="T3" fmla="*/ 46775 h 791462"/>
                <a:gd name="T4" fmla="*/ 87475 w 1348191"/>
                <a:gd name="T5" fmla="*/ 96931 h 791462"/>
                <a:gd name="T6" fmla="*/ 0 w 1348191"/>
                <a:gd name="T7" fmla="*/ 74952 h 791462"/>
                <a:gd name="T8" fmla="*/ 238493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3B0EDA24-D39A-0348-A9F9-421FA56C0193}"/>
                </a:ext>
              </a:extLst>
            </p:cNvPr>
            <p:cNvCxnSpPr>
              <a:cxnSpLocks noChangeShapeType="1"/>
              <a:endCxn id="150" idx="2"/>
            </p:cNvCxnSpPr>
            <p:nvPr/>
          </p:nvCxnSpPr>
          <p:spPr bwMode="auto">
            <a:xfrm flipH="1" flipV="1">
              <a:off x="1871277" y="1736738"/>
              <a:ext cx="3932" cy="12367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BC0C3C0-56FD-764E-8B06-31A41E19BA5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5716" y="1735067"/>
              <a:ext cx="3932" cy="12367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2643" name="Footer Placeholder 2">
            <a:extLst>
              <a:ext uri="{FF2B5EF4-FFF2-40B4-BE49-F238E27FC236}">
                <a16:creationId xmlns:a16="http://schemas.microsoft.com/office/drawing/2014/main" id="{72AAF3D1-B4F9-AB45-9AEC-14A65D139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12644" name="Picture 208" descr="underline_base">
            <a:extLst>
              <a:ext uri="{FF2B5EF4-FFF2-40B4-BE49-F238E27FC236}">
                <a16:creationId xmlns:a16="http://schemas.microsoft.com/office/drawing/2014/main" id="{38156B0C-7284-6542-A6D0-F24CF30596F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921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645" name="Group 140">
            <a:extLst>
              <a:ext uri="{FF2B5EF4-FFF2-40B4-BE49-F238E27FC236}">
                <a16:creationId xmlns:a16="http://schemas.microsoft.com/office/drawing/2014/main" id="{D52AF943-F280-A94E-A5D6-976AFFE1537B}"/>
              </a:ext>
            </a:extLst>
          </p:cNvPr>
          <p:cNvGrpSpPr>
            <a:grpSpLocks/>
          </p:cNvGrpSpPr>
          <p:nvPr/>
        </p:nvGrpSpPr>
        <p:grpSpPr bwMode="auto">
          <a:xfrm>
            <a:off x="1614488" y="2254250"/>
            <a:ext cx="352425" cy="876300"/>
            <a:chOff x="4140" y="429"/>
            <a:chExt cx="1425" cy="2396"/>
          </a:xfrm>
        </p:grpSpPr>
        <p:sp>
          <p:nvSpPr>
            <p:cNvPr id="112738" name="Freeform 141">
              <a:extLst>
                <a:ext uri="{FF2B5EF4-FFF2-40B4-BE49-F238E27FC236}">
                  <a16:creationId xmlns:a16="http://schemas.microsoft.com/office/drawing/2014/main" id="{146E138F-F42B-F248-9944-2DA8B629E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6 w 354"/>
                <a:gd name="T3" fmla="*/ 13 h 2742"/>
                <a:gd name="T4" fmla="*/ 6 w 354"/>
                <a:gd name="T5" fmla="*/ 99 h 2742"/>
                <a:gd name="T6" fmla="*/ 0 w 354"/>
                <a:gd name="T7" fmla="*/ 103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39" name="Rectangle 142">
              <a:extLst>
                <a:ext uri="{FF2B5EF4-FFF2-40B4-BE49-F238E27FC236}">
                  <a16:creationId xmlns:a16="http://schemas.microsoft.com/office/drawing/2014/main" id="{814D9BAD-D7EE-814F-8B01-C5BA5A3E6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2740" name="Freeform 143">
              <a:extLst>
                <a:ext uri="{FF2B5EF4-FFF2-40B4-BE49-F238E27FC236}">
                  <a16:creationId xmlns:a16="http://schemas.microsoft.com/office/drawing/2014/main" id="{A0C07E3A-9634-8E45-81D4-9D706F12B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4 w 211"/>
                <a:gd name="T3" fmla="*/ 9 h 2537"/>
                <a:gd name="T4" fmla="*/ 2 w 211"/>
                <a:gd name="T5" fmla="*/ 94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41" name="Freeform 144">
              <a:extLst>
                <a:ext uri="{FF2B5EF4-FFF2-40B4-BE49-F238E27FC236}">
                  <a16:creationId xmlns:a16="http://schemas.microsoft.com/office/drawing/2014/main" id="{2E74A767-7904-4246-9208-B2D12E5F1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6 w 328"/>
                <a:gd name="T3" fmla="*/ 6 h 226"/>
                <a:gd name="T4" fmla="*/ 6 w 328"/>
                <a:gd name="T5" fmla="*/ 9 h 226"/>
                <a:gd name="T6" fmla="*/ 0 w 328"/>
                <a:gd name="T7" fmla="*/ 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42" name="Rectangle 145">
              <a:extLst>
                <a:ext uri="{FF2B5EF4-FFF2-40B4-BE49-F238E27FC236}">
                  <a16:creationId xmlns:a16="http://schemas.microsoft.com/office/drawing/2014/main" id="{15022951-BD84-C14F-A847-86C44752E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2743" name="Group 146">
              <a:extLst>
                <a:ext uri="{FF2B5EF4-FFF2-40B4-BE49-F238E27FC236}">
                  <a16:creationId xmlns:a16="http://schemas.microsoft.com/office/drawing/2014/main" id="{2C63BCF0-F8F3-0344-84B6-9AFB10AC36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2768" name="AutoShape 147">
                <a:extLst>
                  <a:ext uri="{FF2B5EF4-FFF2-40B4-BE49-F238E27FC236}">
                    <a16:creationId xmlns:a16="http://schemas.microsoft.com/office/drawing/2014/main" id="{FD85FC91-5CB5-C94B-8FCD-DF4668C28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769" name="AutoShape 148">
                <a:extLst>
                  <a:ext uri="{FF2B5EF4-FFF2-40B4-BE49-F238E27FC236}">
                    <a16:creationId xmlns:a16="http://schemas.microsoft.com/office/drawing/2014/main" id="{5A8D06D5-6757-F642-A85D-DDA913FC2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2744" name="Rectangle 149">
              <a:extLst>
                <a:ext uri="{FF2B5EF4-FFF2-40B4-BE49-F238E27FC236}">
                  <a16:creationId xmlns:a16="http://schemas.microsoft.com/office/drawing/2014/main" id="{439820C1-260A-2848-A8FB-EAAC91926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2745" name="Group 150">
              <a:extLst>
                <a:ext uri="{FF2B5EF4-FFF2-40B4-BE49-F238E27FC236}">
                  <a16:creationId xmlns:a16="http://schemas.microsoft.com/office/drawing/2014/main" id="{8C2C6D1B-5D84-B348-9C41-5C0BF9E201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2766" name="AutoShape 151">
                <a:extLst>
                  <a:ext uri="{FF2B5EF4-FFF2-40B4-BE49-F238E27FC236}">
                    <a16:creationId xmlns:a16="http://schemas.microsoft.com/office/drawing/2014/main" id="{E8AA3A86-4F66-CA4C-ADB3-FFF197F4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767" name="AutoShape 152">
                <a:extLst>
                  <a:ext uri="{FF2B5EF4-FFF2-40B4-BE49-F238E27FC236}">
                    <a16:creationId xmlns:a16="http://schemas.microsoft.com/office/drawing/2014/main" id="{A4A19B4D-15DB-844C-BFB5-79469A0AD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2746" name="Rectangle 153">
              <a:extLst>
                <a:ext uri="{FF2B5EF4-FFF2-40B4-BE49-F238E27FC236}">
                  <a16:creationId xmlns:a16="http://schemas.microsoft.com/office/drawing/2014/main" id="{6335ACA7-8429-3A45-B4BF-59236ABD4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2747" name="Rectangle 154">
              <a:extLst>
                <a:ext uri="{FF2B5EF4-FFF2-40B4-BE49-F238E27FC236}">
                  <a16:creationId xmlns:a16="http://schemas.microsoft.com/office/drawing/2014/main" id="{D188A87A-87AD-964C-8A91-9569ECC76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2748" name="Group 155">
              <a:extLst>
                <a:ext uri="{FF2B5EF4-FFF2-40B4-BE49-F238E27FC236}">
                  <a16:creationId xmlns:a16="http://schemas.microsoft.com/office/drawing/2014/main" id="{34AEAEB0-1384-4D4D-8DA8-CDD1AE472A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2764" name="AutoShape 156">
                <a:extLst>
                  <a:ext uri="{FF2B5EF4-FFF2-40B4-BE49-F238E27FC236}">
                    <a16:creationId xmlns:a16="http://schemas.microsoft.com/office/drawing/2014/main" id="{BD3657DD-0DB3-3E4F-8A19-55C5E0ACD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765" name="AutoShape 157">
                <a:extLst>
                  <a:ext uri="{FF2B5EF4-FFF2-40B4-BE49-F238E27FC236}">
                    <a16:creationId xmlns:a16="http://schemas.microsoft.com/office/drawing/2014/main" id="{E28D2F78-6598-0B44-A3AD-7B359CB91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2749" name="Freeform 158">
              <a:extLst>
                <a:ext uri="{FF2B5EF4-FFF2-40B4-BE49-F238E27FC236}">
                  <a16:creationId xmlns:a16="http://schemas.microsoft.com/office/drawing/2014/main" id="{5AB60185-7D12-184D-9AF9-DB3D9A86C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6 w 328"/>
                <a:gd name="T3" fmla="*/ 5 h 226"/>
                <a:gd name="T4" fmla="*/ 6 w 328"/>
                <a:gd name="T5" fmla="*/ 8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2750" name="Group 159">
              <a:extLst>
                <a:ext uri="{FF2B5EF4-FFF2-40B4-BE49-F238E27FC236}">
                  <a16:creationId xmlns:a16="http://schemas.microsoft.com/office/drawing/2014/main" id="{3BCD2284-A37F-9244-9BCD-E24F327246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2762" name="AutoShape 160">
                <a:extLst>
                  <a:ext uri="{FF2B5EF4-FFF2-40B4-BE49-F238E27FC236}">
                    <a16:creationId xmlns:a16="http://schemas.microsoft.com/office/drawing/2014/main" id="{6B7239FB-92F9-2F42-942C-93FCDE9BA4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763" name="AutoShape 161">
                <a:extLst>
                  <a:ext uri="{FF2B5EF4-FFF2-40B4-BE49-F238E27FC236}">
                    <a16:creationId xmlns:a16="http://schemas.microsoft.com/office/drawing/2014/main" id="{540C466D-DAEF-F84D-B6EB-2A68804FFA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2751" name="Rectangle 162">
              <a:extLst>
                <a:ext uri="{FF2B5EF4-FFF2-40B4-BE49-F238E27FC236}">
                  <a16:creationId xmlns:a16="http://schemas.microsoft.com/office/drawing/2014/main" id="{6533701A-19A3-E843-847D-7C82F2F8C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2752" name="Freeform 163">
              <a:extLst>
                <a:ext uri="{FF2B5EF4-FFF2-40B4-BE49-F238E27FC236}">
                  <a16:creationId xmlns:a16="http://schemas.microsoft.com/office/drawing/2014/main" id="{C811576D-0C1E-1241-9A25-B9843FF6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6 w 296"/>
                <a:gd name="T3" fmla="*/ 5 h 256"/>
                <a:gd name="T4" fmla="*/ 6 w 296"/>
                <a:gd name="T5" fmla="*/ 9 h 256"/>
                <a:gd name="T6" fmla="*/ 0 w 296"/>
                <a:gd name="T7" fmla="*/ 3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53" name="Freeform 164">
              <a:extLst>
                <a:ext uri="{FF2B5EF4-FFF2-40B4-BE49-F238E27FC236}">
                  <a16:creationId xmlns:a16="http://schemas.microsoft.com/office/drawing/2014/main" id="{8EDFA33E-2DAA-F146-86AF-05ED7608B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6 w 304"/>
                <a:gd name="T3" fmla="*/ 7 h 288"/>
                <a:gd name="T4" fmla="*/ 5 w 304"/>
                <a:gd name="T5" fmla="*/ 11 h 288"/>
                <a:gd name="T6" fmla="*/ 2 w 304"/>
                <a:gd name="T7" fmla="*/ 5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54" name="Oval 165">
              <a:extLst>
                <a:ext uri="{FF2B5EF4-FFF2-40B4-BE49-F238E27FC236}">
                  <a16:creationId xmlns:a16="http://schemas.microsoft.com/office/drawing/2014/main" id="{24487DFC-A138-1647-93F3-539C4C697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2755" name="Freeform 166">
              <a:extLst>
                <a:ext uri="{FF2B5EF4-FFF2-40B4-BE49-F238E27FC236}">
                  <a16:creationId xmlns:a16="http://schemas.microsoft.com/office/drawing/2014/main" id="{65857B52-A89A-6647-B1CC-08A8FF188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5 h 240"/>
                <a:gd name="T2" fmla="*/ 2 w 306"/>
                <a:gd name="T3" fmla="*/ 9 h 240"/>
                <a:gd name="T4" fmla="*/ 6 w 306"/>
                <a:gd name="T5" fmla="*/ 5 h 240"/>
                <a:gd name="T6" fmla="*/ 6 w 306"/>
                <a:gd name="T7" fmla="*/ 0 h 240"/>
                <a:gd name="T8" fmla="*/ 0 w 306"/>
                <a:gd name="T9" fmla="*/ 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56" name="AutoShape 167">
              <a:extLst>
                <a:ext uri="{FF2B5EF4-FFF2-40B4-BE49-F238E27FC236}">
                  <a16:creationId xmlns:a16="http://schemas.microsoft.com/office/drawing/2014/main" id="{DE84DB01-FDC1-AB45-9585-5886D83AB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2757" name="AutoShape 168">
              <a:extLst>
                <a:ext uri="{FF2B5EF4-FFF2-40B4-BE49-F238E27FC236}">
                  <a16:creationId xmlns:a16="http://schemas.microsoft.com/office/drawing/2014/main" id="{EFE8F87A-C78D-FC4F-BF02-72234B75A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2758" name="Oval 169">
              <a:extLst>
                <a:ext uri="{FF2B5EF4-FFF2-40B4-BE49-F238E27FC236}">
                  <a16:creationId xmlns:a16="http://schemas.microsoft.com/office/drawing/2014/main" id="{3561EC03-55D7-CB4F-9B42-41C0601E2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2759" name="Oval 170">
              <a:extLst>
                <a:ext uri="{FF2B5EF4-FFF2-40B4-BE49-F238E27FC236}">
                  <a16:creationId xmlns:a16="http://schemas.microsoft.com/office/drawing/2014/main" id="{9989BA18-3069-6148-BA9B-5D850F16D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112760" name="Oval 171">
              <a:extLst>
                <a:ext uri="{FF2B5EF4-FFF2-40B4-BE49-F238E27FC236}">
                  <a16:creationId xmlns:a16="http://schemas.microsoft.com/office/drawing/2014/main" id="{CC4D23D9-26CA-9F4E-A3C7-7C04CAAB5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2761" name="Rectangle 172">
              <a:extLst>
                <a:ext uri="{FF2B5EF4-FFF2-40B4-BE49-F238E27FC236}">
                  <a16:creationId xmlns:a16="http://schemas.microsoft.com/office/drawing/2014/main" id="{99087599-A3BF-C84A-AFE6-4FF5A0DA2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12646" name="Rectangle 3">
            <a:extLst>
              <a:ext uri="{FF2B5EF4-FFF2-40B4-BE49-F238E27FC236}">
                <a16:creationId xmlns:a16="http://schemas.microsoft.com/office/drawing/2014/main" id="{CD6E50F1-ECE0-B442-99C5-EBCFADFE8FD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000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Throughput (more)</a:t>
            </a:r>
          </a:p>
        </p:txBody>
      </p:sp>
      <p:sp>
        <p:nvSpPr>
          <p:cNvPr id="112647" name="Rectangle 4">
            <a:extLst>
              <a:ext uri="{FF2B5EF4-FFF2-40B4-BE49-F238E27FC236}">
                <a16:creationId xmlns:a16="http://schemas.microsoft.com/office/drawing/2014/main" id="{8DE16EAD-1000-9847-90EC-6DA1931396B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19113" y="1447800"/>
            <a:ext cx="8150225" cy="554038"/>
          </a:xfrm>
        </p:spPr>
        <p:txBody>
          <a:bodyPr/>
          <a:lstStyle/>
          <a:p>
            <a:pPr eaLnBrk="1" hangingPunct="1"/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en-US" i="1" baseline="-25000">
                <a:solidFill>
                  <a:srgbClr val="CC0000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 &lt; R</a:t>
            </a:r>
            <a:r>
              <a:rPr lang="en-US" altLang="en-US" i="1" baseline="-25000">
                <a:solidFill>
                  <a:srgbClr val="CC0000"/>
                </a:solidFill>
                <a:ea typeface="ＭＳ Ｐゴシック" panose="020B0600070205080204" pitchFamily="34" charset="-128"/>
              </a:rPr>
              <a:t>c</a:t>
            </a:r>
            <a:r>
              <a:rPr lang="en-US" altLang="en-US" i="1">
                <a:solidFill>
                  <a:srgbClr val="FF3300"/>
                </a:solidFill>
                <a:ea typeface="ＭＳ Ｐゴシック" panose="020B0600070205080204" pitchFamily="34" charset="-128"/>
              </a:rPr>
              <a:t>  </a:t>
            </a:r>
            <a:r>
              <a:rPr lang="en-US" altLang="en-US">
                <a:ea typeface="ＭＳ Ｐゴシック" panose="020B0600070205080204" pitchFamily="34" charset="-128"/>
              </a:rPr>
              <a:t>What is average end-end throughput?</a:t>
            </a:r>
          </a:p>
        </p:txBody>
      </p:sp>
      <p:grpSp>
        <p:nvGrpSpPr>
          <p:cNvPr id="112648" name="Group 34">
            <a:extLst>
              <a:ext uri="{FF2B5EF4-FFF2-40B4-BE49-F238E27FC236}">
                <a16:creationId xmlns:a16="http://schemas.microsoft.com/office/drawing/2014/main" id="{377DA1D1-4FE6-524F-AE9C-F111BBA7A92C}"/>
              </a:ext>
            </a:extLst>
          </p:cNvPr>
          <p:cNvGrpSpPr>
            <a:grpSpLocks/>
          </p:cNvGrpSpPr>
          <p:nvPr/>
        </p:nvGrpSpPr>
        <p:grpSpPr bwMode="auto">
          <a:xfrm>
            <a:off x="2066925" y="2606675"/>
            <a:ext cx="2136775" cy="307975"/>
            <a:chOff x="2249" y="3430"/>
            <a:chExt cx="1389" cy="256"/>
          </a:xfrm>
        </p:grpSpPr>
        <p:sp>
          <p:nvSpPr>
            <p:cNvPr id="256035" name="Oval 35">
              <a:extLst>
                <a:ext uri="{FF2B5EF4-FFF2-40B4-BE49-F238E27FC236}">
                  <a16:creationId xmlns:a16="http://schemas.microsoft.com/office/drawing/2014/main" id="{112ACD9B-C608-1E43-9237-F9960661F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6036" name="Rectangle 36">
              <a:extLst>
                <a:ext uri="{FF2B5EF4-FFF2-40B4-BE49-F238E27FC236}">
                  <a16:creationId xmlns:a16="http://schemas.microsoft.com/office/drawing/2014/main" id="{F10DF414-72DB-7943-A2D6-98DA322C4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2736" name="Oval 37">
              <a:extLst>
                <a:ext uri="{FF2B5EF4-FFF2-40B4-BE49-F238E27FC236}">
                  <a16:creationId xmlns:a16="http://schemas.microsoft.com/office/drawing/2014/main" id="{ABCFDF92-F4FE-7647-AF81-BBCF0093B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038" name="Rectangle 38">
              <a:extLst>
                <a:ext uri="{FF2B5EF4-FFF2-40B4-BE49-F238E27FC236}">
                  <a16:creationId xmlns:a16="http://schemas.microsoft.com/office/drawing/2014/main" id="{D7328DCA-5952-9347-B716-95F23B429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2" y="3438"/>
              <a:ext cx="44" cy="24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12649" name="Text Box 39">
            <a:extLst>
              <a:ext uri="{FF2B5EF4-FFF2-40B4-BE49-F238E27FC236}">
                <a16:creationId xmlns:a16="http://schemas.microsoft.com/office/drawing/2014/main" id="{10EFDFD6-DC5C-3A47-9EF9-E76DB25E3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5788" y="2562225"/>
            <a:ext cx="25860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  R</a:t>
            </a:r>
            <a:r>
              <a:rPr lang="en-US" altLang="en-US" sz="2800" baseline="-25000"/>
              <a:t>s</a:t>
            </a:r>
            <a:r>
              <a:rPr lang="en-US" altLang="en-US" sz="2000" baseline="-25000"/>
              <a:t> </a:t>
            </a:r>
            <a:r>
              <a:rPr lang="en-US" altLang="en-US" sz="2000"/>
              <a:t>bits/sec</a:t>
            </a:r>
          </a:p>
        </p:txBody>
      </p:sp>
      <p:sp>
        <p:nvSpPr>
          <p:cNvPr id="112650" name="AutoShape 42">
            <a:extLst>
              <a:ext uri="{FF2B5EF4-FFF2-40B4-BE49-F238E27FC236}">
                <a16:creationId xmlns:a16="http://schemas.microsoft.com/office/drawing/2014/main" id="{90997E9E-B4D6-574D-B69D-452B04D63C4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55713" y="2374900"/>
            <a:ext cx="895350" cy="5651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12651" name="AutoShape 43">
            <a:extLst>
              <a:ext uri="{FF2B5EF4-FFF2-40B4-BE49-F238E27FC236}">
                <a16:creationId xmlns:a16="http://schemas.microsoft.com/office/drawing/2014/main" id="{A12041AC-3998-E047-92DD-3894B8814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9825" y="2581275"/>
            <a:ext cx="817563" cy="379413"/>
          </a:xfrm>
          <a:prstGeom prst="rightArrow">
            <a:avLst>
              <a:gd name="adj1" fmla="val 50000"/>
              <a:gd name="adj2" fmla="val 5387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12652" name="Group 54">
            <a:extLst>
              <a:ext uri="{FF2B5EF4-FFF2-40B4-BE49-F238E27FC236}">
                <a16:creationId xmlns:a16="http://schemas.microsoft.com/office/drawing/2014/main" id="{F4F37A27-41AE-D74D-BF87-FCBA7B56A6E3}"/>
              </a:ext>
            </a:extLst>
          </p:cNvPr>
          <p:cNvGrpSpPr>
            <a:grpSpLocks/>
          </p:cNvGrpSpPr>
          <p:nvPr/>
        </p:nvGrpSpPr>
        <p:grpSpPr bwMode="auto">
          <a:xfrm>
            <a:off x="5440363" y="2473325"/>
            <a:ext cx="2790825" cy="569913"/>
            <a:chOff x="3130" y="3069"/>
            <a:chExt cx="1911" cy="366"/>
          </a:xfrm>
        </p:grpSpPr>
        <p:grpSp>
          <p:nvGrpSpPr>
            <p:cNvPr id="112728" name="Group 45">
              <a:extLst>
                <a:ext uri="{FF2B5EF4-FFF2-40B4-BE49-F238E27FC236}">
                  <a16:creationId xmlns:a16="http://schemas.microsoft.com/office/drawing/2014/main" id="{CE60EE0E-FD56-C742-9E1C-D9087B35FB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" y="3069"/>
              <a:ext cx="1765" cy="366"/>
              <a:chOff x="2249" y="3430"/>
              <a:chExt cx="1389" cy="256"/>
            </a:xfrm>
          </p:grpSpPr>
          <p:sp>
            <p:nvSpPr>
              <p:cNvPr id="256046" name="Oval 46">
                <a:extLst>
                  <a:ext uri="{FF2B5EF4-FFF2-40B4-BE49-F238E27FC236}">
                    <a16:creationId xmlns:a16="http://schemas.microsoft.com/office/drawing/2014/main" id="{D4745194-9A6C-4647-A2F7-832DF3E89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47" name="Rectangle 47">
                <a:extLst>
                  <a:ext uri="{FF2B5EF4-FFF2-40B4-BE49-F238E27FC236}">
                    <a16:creationId xmlns:a16="http://schemas.microsoft.com/office/drawing/2014/main" id="{9FE879C6-0ABA-5C42-93B2-BF03C427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9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2732" name="Oval 48">
                <a:extLst>
                  <a:ext uri="{FF2B5EF4-FFF2-40B4-BE49-F238E27FC236}">
                    <a16:creationId xmlns:a16="http://schemas.microsoft.com/office/drawing/2014/main" id="{A0537C08-F1F6-EE48-8078-4C3AC1FE3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049" name="Rectangle 49">
                <a:extLst>
                  <a:ext uri="{FF2B5EF4-FFF2-40B4-BE49-F238E27FC236}">
                    <a16:creationId xmlns:a16="http://schemas.microsoft.com/office/drawing/2014/main" id="{99DAFBF7-C7F5-4240-AA95-DD19B57D3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2729" name="Text Box 50">
              <a:extLst>
                <a:ext uri="{FF2B5EF4-FFF2-40B4-BE49-F238E27FC236}">
                  <a16:creationId xmlns:a16="http://schemas.microsoft.com/office/drawing/2014/main" id="{588A4ADF-13C8-C946-A79C-B7B40F8294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1" y="3135"/>
              <a:ext cx="1860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/>
                <a:t>R</a:t>
              </a:r>
              <a:r>
                <a:rPr lang="en-US" altLang="en-US" sz="2800" baseline="-25000"/>
                <a:t>c</a:t>
              </a:r>
              <a:r>
                <a:rPr lang="en-US" altLang="en-US" sz="2000" baseline="-25000"/>
                <a:t> </a:t>
              </a:r>
              <a:r>
                <a:rPr lang="en-US" altLang="en-US" sz="2000"/>
                <a:t>bits/sec</a:t>
              </a:r>
            </a:p>
          </p:txBody>
        </p:sp>
      </p:grpSp>
      <p:sp>
        <p:nvSpPr>
          <p:cNvPr id="25623" name="Rectangle 56">
            <a:extLst>
              <a:ext uri="{FF2B5EF4-FFF2-40B4-BE49-F238E27FC236}">
                <a16:creationId xmlns:a16="http://schemas.microsoft.com/office/drawing/2014/main" id="{1FE93775-184D-CE4B-9840-857B93F5D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3330575"/>
            <a:ext cx="806291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800" i="1">
                <a:solidFill>
                  <a:srgbClr val="CC0000"/>
                </a:solidFill>
                <a:latin typeface="Gill Sans MT" panose="020B0502020104020203" pitchFamily="34" charset="77"/>
              </a:rPr>
              <a:t>R</a:t>
            </a:r>
            <a:r>
              <a:rPr lang="en-US" altLang="en-US" sz="2800" i="1" baseline="-25000">
                <a:solidFill>
                  <a:srgbClr val="CC0000"/>
                </a:solidFill>
                <a:latin typeface="Gill Sans MT" panose="020B0502020104020203" pitchFamily="34" charset="77"/>
              </a:rPr>
              <a:t>s</a:t>
            </a:r>
            <a:r>
              <a:rPr lang="en-US" altLang="en-US" sz="2800" i="1">
                <a:solidFill>
                  <a:srgbClr val="CC0000"/>
                </a:solidFill>
                <a:latin typeface="Gill Sans MT" panose="020B0502020104020203" pitchFamily="34" charset="77"/>
              </a:rPr>
              <a:t> &gt; R</a:t>
            </a:r>
            <a:r>
              <a:rPr lang="en-US" altLang="en-US" sz="2800" i="1" baseline="-25000">
                <a:solidFill>
                  <a:srgbClr val="CC0000"/>
                </a:solidFill>
                <a:latin typeface="Gill Sans MT" panose="020B0502020104020203" pitchFamily="34" charset="77"/>
              </a:rPr>
              <a:t>c</a:t>
            </a:r>
            <a:r>
              <a:rPr lang="en-US" altLang="en-US" sz="2800" i="1">
                <a:solidFill>
                  <a:srgbClr val="FF3300"/>
                </a:solidFill>
                <a:latin typeface="Gill Sans MT" panose="020B0502020104020203" pitchFamily="34" charset="77"/>
              </a:rPr>
              <a:t>  </a:t>
            </a:r>
            <a:r>
              <a:rPr lang="en-US" altLang="en-US" sz="2800">
                <a:latin typeface="Gill Sans MT" panose="020B0502020104020203" pitchFamily="34" charset="77"/>
              </a:rPr>
              <a:t>What is average end-end throughput?</a:t>
            </a:r>
          </a:p>
        </p:txBody>
      </p:sp>
      <p:grpSp>
        <p:nvGrpSpPr>
          <p:cNvPr id="13" name="Group 209">
            <a:extLst>
              <a:ext uri="{FF2B5EF4-FFF2-40B4-BE49-F238E27FC236}">
                <a16:creationId xmlns:a16="http://schemas.microsoft.com/office/drawing/2014/main" id="{9EBA2830-CBD9-8D44-831A-6EB0C493E96D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5167313"/>
            <a:ext cx="8577263" cy="1211262"/>
            <a:chOff x="186" y="3255"/>
            <a:chExt cx="5403" cy="763"/>
          </a:xfrm>
        </p:grpSpPr>
        <p:sp>
          <p:nvSpPr>
            <p:cNvPr id="112725" name="Rectangle 102">
              <a:extLst>
                <a:ext uri="{FF2B5EF4-FFF2-40B4-BE49-F238E27FC236}">
                  <a16:creationId xmlns:a16="http://schemas.microsoft.com/office/drawing/2014/main" id="{C6943F7B-30E9-7547-AB9D-363D01FF8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" y="3378"/>
              <a:ext cx="5403" cy="6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77"/>
              </a:endParaRPr>
            </a:p>
          </p:txBody>
        </p:sp>
        <p:sp>
          <p:nvSpPr>
            <p:cNvPr id="112726" name="Text Box 101">
              <a:extLst>
                <a:ext uri="{FF2B5EF4-FFF2-40B4-BE49-F238E27FC236}">
                  <a16:creationId xmlns:a16="http://schemas.microsoft.com/office/drawing/2014/main" id="{66D6BC0A-3917-7144-8DDC-6ACAD3A54A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" y="3549"/>
              <a:ext cx="534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latin typeface="Gill Sans MT" panose="020B0502020104020203" pitchFamily="34" charset="77"/>
                </a:rPr>
                <a:t>link on end-end path that constrains  end-end throughput</a:t>
              </a:r>
            </a:p>
          </p:txBody>
        </p:sp>
        <p:sp>
          <p:nvSpPr>
            <p:cNvPr id="112727" name="Text Box 104">
              <a:extLst>
                <a:ext uri="{FF2B5EF4-FFF2-40B4-BE49-F238E27FC236}">
                  <a16:creationId xmlns:a16="http://schemas.microsoft.com/office/drawing/2014/main" id="{ACE896C3-14FB-7E43-9175-8D94F3B06E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" y="3255"/>
              <a:ext cx="1403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800" i="1">
                  <a:solidFill>
                    <a:srgbClr val="CC0000"/>
                  </a:solidFill>
                  <a:latin typeface="Gill Sans MT" panose="020B0502020104020203" pitchFamily="34" charset="77"/>
                </a:rPr>
                <a:t>bottleneck link</a:t>
              </a:r>
            </a:p>
          </p:txBody>
        </p:sp>
      </p:grpSp>
      <p:sp>
        <p:nvSpPr>
          <p:cNvPr id="112655" name="AutoShape 51">
            <a:extLst>
              <a:ext uri="{FF2B5EF4-FFF2-40B4-BE49-F238E27FC236}">
                <a16:creationId xmlns:a16="http://schemas.microsoft.com/office/drawing/2014/main" id="{3F1637EE-E5BF-E142-A743-47DF4E21D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288" y="2574925"/>
            <a:ext cx="1365250" cy="381000"/>
          </a:xfrm>
          <a:prstGeom prst="rightArrow">
            <a:avLst>
              <a:gd name="adj1" fmla="val 50000"/>
              <a:gd name="adj2" fmla="val 89583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12656" name="Group 132">
            <a:extLst>
              <a:ext uri="{FF2B5EF4-FFF2-40B4-BE49-F238E27FC236}">
                <a16:creationId xmlns:a16="http://schemas.microsoft.com/office/drawing/2014/main" id="{3B6EBA85-D5D9-D94D-8AB1-699A0154252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232775" y="2420938"/>
            <a:ext cx="871538" cy="885825"/>
            <a:chOff x="-44" y="1473"/>
            <a:chExt cx="981" cy="1105"/>
          </a:xfrm>
        </p:grpSpPr>
        <p:pic>
          <p:nvPicPr>
            <p:cNvPr id="112723" name="Picture 133" descr="desktop_computer_stylized_medium">
              <a:extLst>
                <a:ext uri="{FF2B5EF4-FFF2-40B4-BE49-F238E27FC236}">
                  <a16:creationId xmlns:a16="http://schemas.microsoft.com/office/drawing/2014/main" id="{8CB55EAD-9FD6-D742-B596-B8BD14EEC6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24" name="Freeform 134">
              <a:extLst>
                <a:ext uri="{FF2B5EF4-FFF2-40B4-BE49-F238E27FC236}">
                  <a16:creationId xmlns:a16="http://schemas.microsoft.com/office/drawing/2014/main" id="{E815DE24-46AD-0C4E-9126-25B8D761E2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8127 w 356"/>
                <a:gd name="T3" fmla="*/ 4362 h 368"/>
                <a:gd name="T4" fmla="*/ 68956 w 356"/>
                <a:gd name="T5" fmla="*/ 90881 h 368"/>
                <a:gd name="T6" fmla="*/ 15197 w 356"/>
                <a:gd name="T7" fmla="*/ 11365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12657" name="AutoShape 327">
            <a:extLst>
              <a:ext uri="{FF2B5EF4-FFF2-40B4-BE49-F238E27FC236}">
                <a16:creationId xmlns:a16="http://schemas.microsoft.com/office/drawing/2014/main" id="{0EAB566C-0745-B64E-8D46-9DC763BAF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2117725"/>
            <a:ext cx="407988" cy="431800"/>
          </a:xfrm>
          <a:prstGeom prst="can">
            <a:avLst>
              <a:gd name="adj" fmla="val 21398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5" name="Group 206">
            <a:extLst>
              <a:ext uri="{FF2B5EF4-FFF2-40B4-BE49-F238E27FC236}">
                <a16:creationId xmlns:a16="http://schemas.microsoft.com/office/drawing/2014/main" id="{16745223-32AB-FC48-B837-3EF66D18871F}"/>
              </a:ext>
            </a:extLst>
          </p:cNvPr>
          <p:cNvGrpSpPr>
            <a:grpSpLocks/>
          </p:cNvGrpSpPr>
          <p:nvPr/>
        </p:nvGrpSpPr>
        <p:grpSpPr bwMode="auto">
          <a:xfrm>
            <a:off x="1230313" y="3927475"/>
            <a:ext cx="7935912" cy="1166813"/>
            <a:chOff x="775" y="2474"/>
            <a:chExt cx="4999" cy="735"/>
          </a:xfrm>
        </p:grpSpPr>
        <p:grpSp>
          <p:nvGrpSpPr>
            <p:cNvPr id="112660" name="Group 173">
              <a:extLst>
                <a:ext uri="{FF2B5EF4-FFF2-40B4-BE49-F238E27FC236}">
                  <a16:creationId xmlns:a16="http://schemas.microsoft.com/office/drawing/2014/main" id="{F9D51F4B-9A35-5441-909A-3527C8444F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2589"/>
              <a:ext cx="222" cy="552"/>
              <a:chOff x="4140" y="429"/>
              <a:chExt cx="1425" cy="2396"/>
            </a:xfrm>
          </p:grpSpPr>
          <p:sp>
            <p:nvSpPr>
              <p:cNvPr id="112691" name="Freeform 174">
                <a:extLst>
                  <a:ext uri="{FF2B5EF4-FFF2-40B4-BE49-F238E27FC236}">
                    <a16:creationId xmlns:a16="http://schemas.microsoft.com/office/drawing/2014/main" id="{9C621081-A0A8-1C4B-B8ED-31D6FA321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6 w 354"/>
                  <a:gd name="T3" fmla="*/ 13 h 2742"/>
                  <a:gd name="T4" fmla="*/ 6 w 354"/>
                  <a:gd name="T5" fmla="*/ 99 h 2742"/>
                  <a:gd name="T6" fmla="*/ 0 w 354"/>
                  <a:gd name="T7" fmla="*/ 103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92" name="Rectangle 175">
                <a:extLst>
                  <a:ext uri="{FF2B5EF4-FFF2-40B4-BE49-F238E27FC236}">
                    <a16:creationId xmlns:a16="http://schemas.microsoft.com/office/drawing/2014/main" id="{EDC906CC-9CA7-EC4B-81D8-B7E345746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693" name="Freeform 176">
                <a:extLst>
                  <a:ext uri="{FF2B5EF4-FFF2-40B4-BE49-F238E27FC236}">
                    <a16:creationId xmlns:a16="http://schemas.microsoft.com/office/drawing/2014/main" id="{3719EF18-059F-AA40-826A-DA69603F5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4 w 211"/>
                  <a:gd name="T3" fmla="*/ 9 h 2537"/>
                  <a:gd name="T4" fmla="*/ 2 w 211"/>
                  <a:gd name="T5" fmla="*/ 94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94" name="Freeform 177">
                <a:extLst>
                  <a:ext uri="{FF2B5EF4-FFF2-40B4-BE49-F238E27FC236}">
                    <a16:creationId xmlns:a16="http://schemas.microsoft.com/office/drawing/2014/main" id="{EE25BFA1-4B7B-B141-B11B-BCE14377F5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6 w 328"/>
                  <a:gd name="T3" fmla="*/ 6 h 226"/>
                  <a:gd name="T4" fmla="*/ 6 w 328"/>
                  <a:gd name="T5" fmla="*/ 9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95" name="Rectangle 178">
                <a:extLst>
                  <a:ext uri="{FF2B5EF4-FFF2-40B4-BE49-F238E27FC236}">
                    <a16:creationId xmlns:a16="http://schemas.microsoft.com/office/drawing/2014/main" id="{7712EDF5-2EBD-F84B-BBD8-428196FD9F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12696" name="Group 179">
                <a:extLst>
                  <a:ext uri="{FF2B5EF4-FFF2-40B4-BE49-F238E27FC236}">
                    <a16:creationId xmlns:a16="http://schemas.microsoft.com/office/drawing/2014/main" id="{AC86F013-5043-564F-B97F-7607FB3B4E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12721" name="AutoShape 180">
                  <a:extLst>
                    <a:ext uri="{FF2B5EF4-FFF2-40B4-BE49-F238E27FC236}">
                      <a16:creationId xmlns:a16="http://schemas.microsoft.com/office/drawing/2014/main" id="{C05CE0F9-945C-6749-B791-4322EE8128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2722" name="AutoShape 181">
                  <a:extLst>
                    <a:ext uri="{FF2B5EF4-FFF2-40B4-BE49-F238E27FC236}">
                      <a16:creationId xmlns:a16="http://schemas.microsoft.com/office/drawing/2014/main" id="{A844AC69-6193-3846-AAA0-163A513B5F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1" y="2584"/>
                  <a:ext cx="689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12697" name="Rectangle 182">
                <a:extLst>
                  <a:ext uri="{FF2B5EF4-FFF2-40B4-BE49-F238E27FC236}">
                    <a16:creationId xmlns:a16="http://schemas.microsoft.com/office/drawing/2014/main" id="{9D78A0D6-BBFE-D441-AB3B-3DFBFDC4D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019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12698" name="Group 183">
                <a:extLst>
                  <a:ext uri="{FF2B5EF4-FFF2-40B4-BE49-F238E27FC236}">
                    <a16:creationId xmlns:a16="http://schemas.microsoft.com/office/drawing/2014/main" id="{7F801A61-3C91-1E40-889E-6CCD03F50B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12719" name="AutoShape 184">
                  <a:extLst>
                    <a:ext uri="{FF2B5EF4-FFF2-40B4-BE49-F238E27FC236}">
                      <a16:creationId xmlns:a16="http://schemas.microsoft.com/office/drawing/2014/main" id="{86124075-94C9-6B44-A30E-0415751EE4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2720" name="AutoShape 185">
                  <a:extLst>
                    <a:ext uri="{FF2B5EF4-FFF2-40B4-BE49-F238E27FC236}">
                      <a16:creationId xmlns:a16="http://schemas.microsoft.com/office/drawing/2014/main" id="{22DEF2AF-9699-B649-B4B9-08511AC435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12699" name="Rectangle 186">
                <a:extLst>
                  <a:ext uri="{FF2B5EF4-FFF2-40B4-BE49-F238E27FC236}">
                    <a16:creationId xmlns:a16="http://schemas.microsoft.com/office/drawing/2014/main" id="{C53737C5-FA7E-9348-BEBF-A36A23B411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" y="1358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700" name="Rectangle 187">
                <a:extLst>
                  <a:ext uri="{FF2B5EF4-FFF2-40B4-BE49-F238E27FC236}">
                    <a16:creationId xmlns:a16="http://schemas.microsoft.com/office/drawing/2014/main" id="{86CAB8D9-B6F0-DE44-8909-4EB425F2A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3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12701" name="Group 188">
                <a:extLst>
                  <a:ext uri="{FF2B5EF4-FFF2-40B4-BE49-F238E27FC236}">
                    <a16:creationId xmlns:a16="http://schemas.microsoft.com/office/drawing/2014/main" id="{EECA5E04-FF01-3E4F-B16D-6DD7C15113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12717" name="AutoShape 189">
                  <a:extLst>
                    <a:ext uri="{FF2B5EF4-FFF2-40B4-BE49-F238E27FC236}">
                      <a16:creationId xmlns:a16="http://schemas.microsoft.com/office/drawing/2014/main" id="{9496138D-797E-EA43-9186-99E24300FD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2718" name="AutoShape 190">
                  <a:extLst>
                    <a:ext uri="{FF2B5EF4-FFF2-40B4-BE49-F238E27FC236}">
                      <a16:creationId xmlns:a16="http://schemas.microsoft.com/office/drawing/2014/main" id="{73D9B3AC-ED21-634B-8D8A-D60F7DFC99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12702" name="Freeform 191">
                <a:extLst>
                  <a:ext uri="{FF2B5EF4-FFF2-40B4-BE49-F238E27FC236}">
                    <a16:creationId xmlns:a16="http://schemas.microsoft.com/office/drawing/2014/main" id="{5835F3DA-211A-F14B-92B8-62FAB356D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6 w 328"/>
                  <a:gd name="T3" fmla="*/ 5 h 226"/>
                  <a:gd name="T4" fmla="*/ 6 w 328"/>
                  <a:gd name="T5" fmla="*/ 8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12703" name="Group 192">
                <a:extLst>
                  <a:ext uri="{FF2B5EF4-FFF2-40B4-BE49-F238E27FC236}">
                    <a16:creationId xmlns:a16="http://schemas.microsoft.com/office/drawing/2014/main" id="{010D34F2-CDA3-E14F-B30E-60A0AAB6EC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12715" name="AutoShape 193">
                  <a:extLst>
                    <a:ext uri="{FF2B5EF4-FFF2-40B4-BE49-F238E27FC236}">
                      <a16:creationId xmlns:a16="http://schemas.microsoft.com/office/drawing/2014/main" id="{C2AFCF65-C4DF-7542-81F5-EC0F1BFCC1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28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2716" name="AutoShape 194">
                  <a:extLst>
                    <a:ext uri="{FF2B5EF4-FFF2-40B4-BE49-F238E27FC236}">
                      <a16:creationId xmlns:a16="http://schemas.microsoft.com/office/drawing/2014/main" id="{32BA8537-62DF-7241-B4F4-0D1C299343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12704" name="Rectangle 195">
                <a:extLst>
                  <a:ext uri="{FF2B5EF4-FFF2-40B4-BE49-F238E27FC236}">
                    <a16:creationId xmlns:a16="http://schemas.microsoft.com/office/drawing/2014/main" id="{2F6E4B2D-7223-2B41-B378-23567F3CCE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705" name="Freeform 196">
                <a:extLst>
                  <a:ext uri="{FF2B5EF4-FFF2-40B4-BE49-F238E27FC236}">
                    <a16:creationId xmlns:a16="http://schemas.microsoft.com/office/drawing/2014/main" id="{94C04F53-594B-D940-B1D4-468465688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6 w 296"/>
                  <a:gd name="T3" fmla="*/ 5 h 256"/>
                  <a:gd name="T4" fmla="*/ 6 w 296"/>
                  <a:gd name="T5" fmla="*/ 9 h 256"/>
                  <a:gd name="T6" fmla="*/ 0 w 296"/>
                  <a:gd name="T7" fmla="*/ 3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06" name="Freeform 197">
                <a:extLst>
                  <a:ext uri="{FF2B5EF4-FFF2-40B4-BE49-F238E27FC236}">
                    <a16:creationId xmlns:a16="http://schemas.microsoft.com/office/drawing/2014/main" id="{39303B2C-54C9-2B40-AD25-FD6F46B87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6 w 304"/>
                  <a:gd name="T3" fmla="*/ 7 h 288"/>
                  <a:gd name="T4" fmla="*/ 5 w 304"/>
                  <a:gd name="T5" fmla="*/ 11 h 288"/>
                  <a:gd name="T6" fmla="*/ 2 w 304"/>
                  <a:gd name="T7" fmla="*/ 5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07" name="Oval 198">
                <a:extLst>
                  <a:ext uri="{FF2B5EF4-FFF2-40B4-BE49-F238E27FC236}">
                    <a16:creationId xmlns:a16="http://schemas.microsoft.com/office/drawing/2014/main" id="{CB6B38AA-1775-C247-9526-20E250EA4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708" name="Freeform 199">
                <a:extLst>
                  <a:ext uri="{FF2B5EF4-FFF2-40B4-BE49-F238E27FC236}">
                    <a16:creationId xmlns:a16="http://schemas.microsoft.com/office/drawing/2014/main" id="{970BA94E-0B84-9840-9B0D-4E3E4B7FDA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5 h 240"/>
                  <a:gd name="T2" fmla="*/ 2 w 306"/>
                  <a:gd name="T3" fmla="*/ 9 h 240"/>
                  <a:gd name="T4" fmla="*/ 6 w 306"/>
                  <a:gd name="T5" fmla="*/ 5 h 240"/>
                  <a:gd name="T6" fmla="*/ 6 w 306"/>
                  <a:gd name="T7" fmla="*/ 0 h 240"/>
                  <a:gd name="T8" fmla="*/ 0 w 306"/>
                  <a:gd name="T9" fmla="*/ 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09" name="AutoShape 200">
                <a:extLst>
                  <a:ext uri="{FF2B5EF4-FFF2-40B4-BE49-F238E27FC236}">
                    <a16:creationId xmlns:a16="http://schemas.microsoft.com/office/drawing/2014/main" id="{7374D5BF-DB48-B549-84EF-2ED80EA5EB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200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710" name="AutoShape 201">
                <a:extLst>
                  <a:ext uri="{FF2B5EF4-FFF2-40B4-BE49-F238E27FC236}">
                    <a16:creationId xmlns:a16="http://schemas.microsoft.com/office/drawing/2014/main" id="{500E744D-9395-4C41-841C-CE18361FA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2712"/>
                <a:ext cx="1072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711" name="Oval 202">
                <a:extLst>
                  <a:ext uri="{FF2B5EF4-FFF2-40B4-BE49-F238E27FC236}">
                    <a16:creationId xmlns:a16="http://schemas.microsoft.com/office/drawing/2014/main" id="{CE573688-54BD-184C-B354-ED87B20AB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712" name="Oval 203">
                <a:extLst>
                  <a:ext uri="{FF2B5EF4-FFF2-40B4-BE49-F238E27FC236}">
                    <a16:creationId xmlns:a16="http://schemas.microsoft.com/office/drawing/2014/main" id="{81D1FC95-56FA-CE47-9035-D5BBE1DFF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12713" name="Oval 204">
                <a:extLst>
                  <a:ext uri="{FF2B5EF4-FFF2-40B4-BE49-F238E27FC236}">
                    <a16:creationId xmlns:a16="http://schemas.microsoft.com/office/drawing/2014/main" id="{9418B966-8B0F-0546-8843-F0E2A6DF1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9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714" name="Rectangle 205">
                <a:extLst>
                  <a:ext uri="{FF2B5EF4-FFF2-40B4-BE49-F238E27FC236}">
                    <a16:creationId xmlns:a16="http://schemas.microsoft.com/office/drawing/2014/main" id="{689B208D-3C45-FA47-8209-18393F62D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4" y="1835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2661" name="Line 57">
              <a:extLst>
                <a:ext uri="{FF2B5EF4-FFF2-40B4-BE49-F238E27FC236}">
                  <a16:creationId xmlns:a16="http://schemas.microsoft.com/office/drawing/2014/main" id="{6B77CACD-A6BC-F247-B62E-A2550C70C2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4" y="2913"/>
              <a:ext cx="36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2662" name="Group 58">
              <a:extLst>
                <a:ext uri="{FF2B5EF4-FFF2-40B4-BE49-F238E27FC236}">
                  <a16:creationId xmlns:a16="http://schemas.microsoft.com/office/drawing/2014/main" id="{3C18E91D-9FDE-1141-8EE6-4B1A571F62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1" y="2870"/>
              <a:ext cx="607" cy="108"/>
              <a:chOff x="3603" y="243"/>
              <a:chExt cx="357" cy="106"/>
            </a:xfrm>
          </p:grpSpPr>
          <p:sp>
            <p:nvSpPr>
              <p:cNvPr id="112682" name="Line 60">
                <a:extLst>
                  <a:ext uri="{FF2B5EF4-FFF2-40B4-BE49-F238E27FC236}">
                    <a16:creationId xmlns:a16="http://schemas.microsoft.com/office/drawing/2014/main" id="{CB5DFC10-46EB-F149-B332-1328EF1BE1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683" name="Line 61">
                <a:extLst>
                  <a:ext uri="{FF2B5EF4-FFF2-40B4-BE49-F238E27FC236}">
                    <a16:creationId xmlns:a16="http://schemas.microsoft.com/office/drawing/2014/main" id="{93C3F8DA-EEB6-EF45-BAA4-5CB4F6AACC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684" name="Rectangle 62">
                <a:extLst>
                  <a:ext uri="{FF2B5EF4-FFF2-40B4-BE49-F238E27FC236}">
                    <a16:creationId xmlns:a16="http://schemas.microsoft.com/office/drawing/2014/main" id="{FD18281D-6431-0B45-9BFC-A482DEBE83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/>
              </a:p>
            </p:txBody>
          </p:sp>
          <p:grpSp>
            <p:nvGrpSpPr>
              <p:cNvPr id="112685" name="Group 64">
                <a:extLst>
                  <a:ext uri="{FF2B5EF4-FFF2-40B4-BE49-F238E27FC236}">
                    <a16:creationId xmlns:a16="http://schemas.microsoft.com/office/drawing/2014/main" id="{02091E99-E85E-ED4D-967F-466E729022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49" y="248"/>
                <a:ext cx="119" cy="65"/>
                <a:chOff x="2894" y="850"/>
                <a:chExt cx="94" cy="96"/>
              </a:xfrm>
            </p:grpSpPr>
            <p:sp>
              <p:nvSpPr>
                <p:cNvPr id="112689" name="Line 66">
                  <a:extLst>
                    <a:ext uri="{FF2B5EF4-FFF2-40B4-BE49-F238E27FC236}">
                      <a16:creationId xmlns:a16="http://schemas.microsoft.com/office/drawing/2014/main" id="{D2F3ED9A-709D-F64C-A2E4-056776F7AA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690" name="Line 67">
                  <a:extLst>
                    <a:ext uri="{FF2B5EF4-FFF2-40B4-BE49-F238E27FC236}">
                      <a16:creationId xmlns:a16="http://schemas.microsoft.com/office/drawing/2014/main" id="{0F858409-76BE-4B47-A618-7747EF59C3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2686" name="Group 68">
                <a:extLst>
                  <a:ext uri="{FF2B5EF4-FFF2-40B4-BE49-F238E27FC236}">
                    <a16:creationId xmlns:a16="http://schemas.microsoft.com/office/drawing/2014/main" id="{17FF8CBB-03CD-7541-A2DB-6054FD6C96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9" y="243"/>
                <a:ext cx="124" cy="66"/>
                <a:chOff x="2848" y="848"/>
                <a:chExt cx="98" cy="98"/>
              </a:xfrm>
            </p:grpSpPr>
            <p:sp>
              <p:nvSpPr>
                <p:cNvPr id="112687" name="Line 69">
                  <a:extLst>
                    <a:ext uri="{FF2B5EF4-FFF2-40B4-BE49-F238E27FC236}">
                      <a16:creationId xmlns:a16="http://schemas.microsoft.com/office/drawing/2014/main" id="{A7ED951D-9D9D-2B4D-83EB-71D4D059A4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688" name="Line 71">
                  <a:extLst>
                    <a:ext uri="{FF2B5EF4-FFF2-40B4-BE49-F238E27FC236}">
                      <a16:creationId xmlns:a16="http://schemas.microsoft.com/office/drawing/2014/main" id="{0A5E3789-E998-4249-BDB9-453A93C33D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663" name="AutoShape 90">
              <a:extLst>
                <a:ext uri="{FF2B5EF4-FFF2-40B4-BE49-F238E27FC236}">
                  <a16:creationId xmlns:a16="http://schemas.microsoft.com/office/drawing/2014/main" id="{A0599CDE-D5D6-3740-8C90-34E7420D6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1" y="2812"/>
              <a:ext cx="515" cy="239"/>
            </a:xfrm>
            <a:prstGeom prst="rightArrow">
              <a:avLst>
                <a:gd name="adj1" fmla="val 50000"/>
                <a:gd name="adj2" fmla="val 538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2664" name="Group 92">
              <a:extLst>
                <a:ext uri="{FF2B5EF4-FFF2-40B4-BE49-F238E27FC236}">
                  <a16:creationId xmlns:a16="http://schemas.microsoft.com/office/drawing/2014/main" id="{8D8BA243-34B0-2E49-A875-A57BD2FB93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8" y="2707"/>
              <a:ext cx="1347" cy="359"/>
              <a:chOff x="2249" y="3430"/>
              <a:chExt cx="1389" cy="256"/>
            </a:xfrm>
          </p:grpSpPr>
          <p:sp>
            <p:nvSpPr>
              <p:cNvPr id="256093" name="Oval 93">
                <a:extLst>
                  <a:ext uri="{FF2B5EF4-FFF2-40B4-BE49-F238E27FC236}">
                    <a16:creationId xmlns:a16="http://schemas.microsoft.com/office/drawing/2014/main" id="{AA2F36F6-C99C-D242-896F-A2C6AD661E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94" name="Rectangle 94">
                <a:extLst>
                  <a:ext uri="{FF2B5EF4-FFF2-40B4-BE49-F238E27FC236}">
                    <a16:creationId xmlns:a16="http://schemas.microsoft.com/office/drawing/2014/main" id="{DCC6A9AB-8529-0641-A090-96D858503F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2680" name="Oval 95">
                <a:extLst>
                  <a:ext uri="{FF2B5EF4-FFF2-40B4-BE49-F238E27FC236}">
                    <a16:creationId xmlns:a16="http://schemas.microsoft.com/office/drawing/2014/main" id="{F11A4AF2-21F6-5D4C-8743-4D9554C582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096" name="Rectangle 96">
                <a:extLst>
                  <a:ext uri="{FF2B5EF4-FFF2-40B4-BE49-F238E27FC236}">
                    <a16:creationId xmlns:a16="http://schemas.microsoft.com/office/drawing/2014/main" id="{ECBA4B34-E132-2B4A-8BCB-1EA0D7F15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2665" name="Text Box 97">
              <a:extLst>
                <a:ext uri="{FF2B5EF4-FFF2-40B4-BE49-F238E27FC236}">
                  <a16:creationId xmlns:a16="http://schemas.microsoft.com/office/drawing/2014/main" id="{2D405C85-2F78-E246-96DB-73E7DD4753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3" y="2781"/>
              <a:ext cx="14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/>
                <a:t>R</a:t>
              </a:r>
              <a:r>
                <a:rPr lang="en-US" altLang="en-US" sz="2800" baseline="-25000"/>
                <a:t>s</a:t>
              </a:r>
              <a:r>
                <a:rPr lang="en-US" altLang="en-US" sz="2000" baseline="-25000"/>
                <a:t> </a:t>
              </a:r>
              <a:r>
                <a:rPr lang="en-US" altLang="en-US" sz="2000"/>
                <a:t>bits/sec</a:t>
              </a:r>
            </a:p>
          </p:txBody>
        </p:sp>
        <p:grpSp>
          <p:nvGrpSpPr>
            <p:cNvPr id="112666" name="Group 83">
              <a:extLst>
                <a:ext uri="{FF2B5EF4-FFF2-40B4-BE49-F238E27FC236}">
                  <a16:creationId xmlns:a16="http://schemas.microsoft.com/office/drawing/2014/main" id="{CEB8235E-B21B-A344-8C19-C593664ED2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9" y="2828"/>
              <a:ext cx="1621" cy="194"/>
              <a:chOff x="2249" y="3430"/>
              <a:chExt cx="1389" cy="256"/>
            </a:xfrm>
          </p:grpSpPr>
          <p:sp>
            <p:nvSpPr>
              <p:cNvPr id="256084" name="Oval 84">
                <a:extLst>
                  <a:ext uri="{FF2B5EF4-FFF2-40B4-BE49-F238E27FC236}">
                    <a16:creationId xmlns:a16="http://schemas.microsoft.com/office/drawing/2014/main" id="{4EA253FA-6F78-6C4B-9C54-7053E9384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85" name="Rectangle 85">
                <a:extLst>
                  <a:ext uri="{FF2B5EF4-FFF2-40B4-BE49-F238E27FC236}">
                    <a16:creationId xmlns:a16="http://schemas.microsoft.com/office/drawing/2014/main" id="{F19982E8-39D2-1A41-80D8-DAF708113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2676" name="Oval 86">
                <a:extLst>
                  <a:ext uri="{FF2B5EF4-FFF2-40B4-BE49-F238E27FC236}">
                    <a16:creationId xmlns:a16="http://schemas.microsoft.com/office/drawing/2014/main" id="{7ED8BE4D-F31F-7F4C-9949-6FF7BDE1D9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087" name="Rectangle 87">
                <a:extLst>
                  <a:ext uri="{FF2B5EF4-FFF2-40B4-BE49-F238E27FC236}">
                    <a16:creationId xmlns:a16="http://schemas.microsoft.com/office/drawing/2014/main" id="{06F0E8EF-6C8C-FF44-82E9-D5732EBDC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5" cy="245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2667" name="Text Box 88">
              <a:extLst>
                <a:ext uri="{FF2B5EF4-FFF2-40B4-BE49-F238E27FC236}">
                  <a16:creationId xmlns:a16="http://schemas.microsoft.com/office/drawing/2014/main" id="{B4969303-3954-A94C-8D09-A8CF419360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5" y="2800"/>
              <a:ext cx="162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/>
                <a:t>  R</a:t>
              </a:r>
              <a:r>
                <a:rPr lang="en-US" altLang="en-US" sz="2800" baseline="-25000"/>
                <a:t>c</a:t>
              </a:r>
              <a:r>
                <a:rPr lang="en-US" altLang="en-US" sz="2000" baseline="-25000"/>
                <a:t> </a:t>
              </a:r>
              <a:r>
                <a:rPr lang="en-US" altLang="en-US" sz="2000"/>
                <a:t>bits/sec</a:t>
              </a:r>
            </a:p>
          </p:txBody>
        </p:sp>
        <p:sp>
          <p:nvSpPr>
            <p:cNvPr id="112668" name="AutoShape 98">
              <a:extLst>
                <a:ext uri="{FF2B5EF4-FFF2-40B4-BE49-F238E27FC236}">
                  <a16:creationId xmlns:a16="http://schemas.microsoft.com/office/drawing/2014/main" id="{8639DBE6-7D6E-2B4E-9DAB-D08B94708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8" y="2808"/>
              <a:ext cx="860" cy="240"/>
            </a:xfrm>
            <a:prstGeom prst="rightArrow">
              <a:avLst>
                <a:gd name="adj1" fmla="val 50000"/>
                <a:gd name="adj2" fmla="val 8958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2669" name="AutoShape 89">
              <a:extLst>
                <a:ext uri="{FF2B5EF4-FFF2-40B4-BE49-F238E27FC236}">
                  <a16:creationId xmlns:a16="http://schemas.microsoft.com/office/drawing/2014/main" id="{3A7D26F4-A3EB-6A4B-A443-9CEAAAA909D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14" y="2682"/>
              <a:ext cx="564" cy="3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2 h 21600"/>
                <a:gd name="T14" fmla="*/ 18230 w 21600"/>
                <a:gd name="T15" fmla="*/ 922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grpSp>
          <p:nvGrpSpPr>
            <p:cNvPr id="112670" name="Group 135">
              <a:extLst>
                <a:ext uri="{FF2B5EF4-FFF2-40B4-BE49-F238E27FC236}">
                  <a16:creationId xmlns:a16="http://schemas.microsoft.com/office/drawing/2014/main" id="{EB39D37C-8EB4-DA4E-995B-3BA59062475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225" y="2651"/>
              <a:ext cx="549" cy="558"/>
              <a:chOff x="-44" y="1473"/>
              <a:chExt cx="981" cy="1105"/>
            </a:xfrm>
          </p:grpSpPr>
          <p:pic>
            <p:nvPicPr>
              <p:cNvPr id="112672" name="Picture 136" descr="desktop_computer_stylized_medium">
                <a:extLst>
                  <a:ext uri="{FF2B5EF4-FFF2-40B4-BE49-F238E27FC236}">
                    <a16:creationId xmlns:a16="http://schemas.microsoft.com/office/drawing/2014/main" id="{28484107-37A5-5D48-AA12-806326F2F5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2673" name="Freeform 137">
                <a:extLst>
                  <a:ext uri="{FF2B5EF4-FFF2-40B4-BE49-F238E27FC236}">
                    <a16:creationId xmlns:a16="http://schemas.microsoft.com/office/drawing/2014/main" id="{1E53616A-B5B0-6F4D-B5C6-D8B897E62D1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8127 w 356"/>
                  <a:gd name="T3" fmla="*/ 4362 h 368"/>
                  <a:gd name="T4" fmla="*/ 68956 w 356"/>
                  <a:gd name="T5" fmla="*/ 90881 h 368"/>
                  <a:gd name="T6" fmla="*/ 15197 w 356"/>
                  <a:gd name="T7" fmla="*/ 11365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12671" name="AutoShape 327">
              <a:extLst>
                <a:ext uri="{FF2B5EF4-FFF2-40B4-BE49-F238E27FC236}">
                  <a16:creationId xmlns:a16="http://schemas.microsoft.com/office/drawing/2014/main" id="{2C71D9BC-2075-0A47-BA6B-1D02454ED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2474"/>
              <a:ext cx="257" cy="272"/>
            </a:xfrm>
            <a:prstGeom prst="can">
              <a:avLst>
                <a:gd name="adj" fmla="val 21398"/>
              </a:avLst>
            </a:pr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12659" name="Slide Number Placeholder 3">
            <a:extLst>
              <a:ext uri="{FF2B5EF4-FFF2-40B4-BE49-F238E27FC236}">
                <a16:creationId xmlns:a16="http://schemas.microsoft.com/office/drawing/2014/main" id="{92D5CA1D-47BE-DC45-984E-16FBB4A18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FB77390B-4A32-4E48-A679-A298E3A0F688}" type="slidenum">
              <a:rPr lang="en-US" altLang="en-US" sz="1200">
                <a:latin typeface="Tahoma" panose="020B0604030504040204" pitchFamily="34" charset="0"/>
              </a:rPr>
              <a:pPr/>
              <a:t>62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Picture 208" descr="underline_base">
            <a:extLst>
              <a:ext uri="{FF2B5EF4-FFF2-40B4-BE49-F238E27FC236}">
                <a16:creationId xmlns:a16="http://schemas.microsoft.com/office/drawing/2014/main" id="{8A204765-162E-E145-AFFF-F4900E28B43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50900"/>
            <a:ext cx="6351588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6" name="Footer Placeholder 2">
            <a:extLst>
              <a:ext uri="{FF2B5EF4-FFF2-40B4-BE49-F238E27FC236}">
                <a16:creationId xmlns:a16="http://schemas.microsoft.com/office/drawing/2014/main" id="{727F8424-DAEB-7446-BF8F-E7045BBE2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B9ADD156-E058-A94F-9480-15B63685C27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25413"/>
            <a:ext cx="7772400" cy="903287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Throughput: Internet scenario</a:t>
            </a:r>
          </a:p>
        </p:txBody>
      </p:sp>
      <p:sp>
        <p:nvSpPr>
          <p:cNvPr id="113668" name="Text Box 44">
            <a:extLst>
              <a:ext uri="{FF2B5EF4-FFF2-40B4-BE49-F238E27FC236}">
                <a16:creationId xmlns:a16="http://schemas.microsoft.com/office/drawing/2014/main" id="{E3DC5586-E1CF-454B-8C8A-420D1C921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7550" y="5635625"/>
            <a:ext cx="44640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10 connections (fairly) share backbone bottleneck link </a:t>
            </a:r>
            <a:r>
              <a:rPr lang="en-US" altLang="en-US" sz="2000" i="1"/>
              <a:t>R</a:t>
            </a:r>
            <a:r>
              <a:rPr lang="en-US" altLang="en-US" sz="2000" baseline="-25000"/>
              <a:t> </a:t>
            </a:r>
            <a:r>
              <a:rPr lang="en-US" altLang="en-US" sz="2000"/>
              <a:t>bits/sec</a:t>
            </a:r>
          </a:p>
        </p:txBody>
      </p:sp>
      <p:sp>
        <p:nvSpPr>
          <p:cNvPr id="113669" name="Freeform 296">
            <a:extLst>
              <a:ext uri="{FF2B5EF4-FFF2-40B4-BE49-F238E27FC236}">
                <a16:creationId xmlns:a16="http://schemas.microsoft.com/office/drawing/2014/main" id="{8B3C48E0-0958-4549-B718-C0F02C33BE9A}"/>
              </a:ext>
            </a:extLst>
          </p:cNvPr>
          <p:cNvSpPr>
            <a:spLocks/>
          </p:cNvSpPr>
          <p:nvPr/>
        </p:nvSpPr>
        <p:spPr bwMode="auto">
          <a:xfrm>
            <a:off x="4883150" y="2720975"/>
            <a:ext cx="3127375" cy="1498600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670" name="Text Box 35">
            <a:extLst>
              <a:ext uri="{FF2B5EF4-FFF2-40B4-BE49-F238E27FC236}">
                <a16:creationId xmlns:a16="http://schemas.microsoft.com/office/drawing/2014/main" id="{AD4A2627-FBC5-064C-8360-D7DEE2B30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25" y="2344738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  <a:r>
              <a:rPr lang="en-US" altLang="en-US" sz="2800" baseline="-25000"/>
              <a:t>s</a:t>
            </a:r>
            <a:endParaRPr lang="en-US" altLang="en-US" sz="2000"/>
          </a:p>
        </p:txBody>
      </p:sp>
      <p:sp>
        <p:nvSpPr>
          <p:cNvPr id="257064" name="Oval 40">
            <a:extLst>
              <a:ext uri="{FF2B5EF4-FFF2-40B4-BE49-F238E27FC236}">
                <a16:creationId xmlns:a16="http://schemas.microsoft.com/office/drawing/2014/main" id="{8B17971C-C258-E647-898F-713EAB601FE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611144" y="3772694"/>
            <a:ext cx="50800" cy="5254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65" name="Rectangle 41">
            <a:extLst>
              <a:ext uri="{FF2B5EF4-FFF2-40B4-BE49-F238E27FC236}">
                <a16:creationId xmlns:a16="http://schemas.microsoft.com/office/drawing/2014/main" id="{91B9D8FC-E225-834C-A5B6-8B258EA4054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144419" y="3278982"/>
            <a:ext cx="984250" cy="52546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3673" name="Oval 42">
            <a:extLst>
              <a:ext uri="{FF2B5EF4-FFF2-40B4-BE49-F238E27FC236}">
                <a16:creationId xmlns:a16="http://schemas.microsoft.com/office/drawing/2014/main" id="{7B18BB91-2236-424F-B5E0-66AE8FCAB2B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615113" y="2794000"/>
            <a:ext cx="52387" cy="525463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067" name="Rectangle 43">
            <a:extLst>
              <a:ext uri="{FF2B5EF4-FFF2-40B4-BE49-F238E27FC236}">
                <a16:creationId xmlns:a16="http://schemas.microsoft.com/office/drawing/2014/main" id="{E0DC31D6-7E66-1040-B1AB-B9F19C7384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615113" y="3765550"/>
            <a:ext cx="31750" cy="5111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55" name="Oval 31">
            <a:extLst>
              <a:ext uri="{FF2B5EF4-FFF2-40B4-BE49-F238E27FC236}">
                <a16:creationId xmlns:a16="http://schemas.microsoft.com/office/drawing/2014/main" id="{E490FAB2-16E4-9149-BDD9-34BF7A10777A}"/>
              </a:ext>
            </a:extLst>
          </p:cNvPr>
          <p:cNvSpPr>
            <a:spLocks noChangeArrowheads="1"/>
          </p:cNvSpPr>
          <p:nvPr/>
        </p:nvSpPr>
        <p:spPr bwMode="auto">
          <a:xfrm rot="1792560">
            <a:off x="5621338" y="2668588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56" name="Rectangle 32">
            <a:extLst>
              <a:ext uri="{FF2B5EF4-FFF2-40B4-BE49-F238E27FC236}">
                <a16:creationId xmlns:a16="http://schemas.microsoft.com/office/drawing/2014/main" id="{9631052F-1AF2-6345-B0D8-47BD00126282}"/>
              </a:ext>
            </a:extLst>
          </p:cNvPr>
          <p:cNvSpPr>
            <a:spLocks noChangeArrowheads="1"/>
          </p:cNvSpPr>
          <p:nvPr/>
        </p:nvSpPr>
        <p:spPr bwMode="auto">
          <a:xfrm rot="1792560">
            <a:off x="4956175" y="2465388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3677" name="Oval 33">
            <a:extLst>
              <a:ext uri="{FF2B5EF4-FFF2-40B4-BE49-F238E27FC236}">
                <a16:creationId xmlns:a16="http://schemas.microsoft.com/office/drawing/2014/main" id="{6989296C-B376-1E46-8F42-F38152E310C4}"/>
              </a:ext>
            </a:extLst>
          </p:cNvPr>
          <p:cNvSpPr>
            <a:spLocks noChangeArrowheads="1"/>
          </p:cNvSpPr>
          <p:nvPr/>
        </p:nvSpPr>
        <p:spPr bwMode="auto">
          <a:xfrm rot="1792560">
            <a:off x="4991100" y="2265363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058" name="Rectangle 34">
            <a:extLst>
              <a:ext uri="{FF2B5EF4-FFF2-40B4-BE49-F238E27FC236}">
                <a16:creationId xmlns:a16="http://schemas.microsoft.com/office/drawing/2014/main" id="{8162DE01-CDE4-AF48-8D2E-F7778F74E881}"/>
              </a:ext>
            </a:extLst>
          </p:cNvPr>
          <p:cNvSpPr>
            <a:spLocks noChangeArrowheads="1"/>
          </p:cNvSpPr>
          <p:nvPr/>
        </p:nvSpPr>
        <p:spPr bwMode="auto">
          <a:xfrm rot="1792560">
            <a:off x="5618163" y="2665413"/>
            <a:ext cx="23812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3679" name="Line 456">
            <a:extLst>
              <a:ext uri="{FF2B5EF4-FFF2-40B4-BE49-F238E27FC236}">
                <a16:creationId xmlns:a16="http://schemas.microsoft.com/office/drawing/2014/main" id="{1E0F433D-72C6-DD4C-9053-CB18D440D564}"/>
              </a:ext>
            </a:extLst>
          </p:cNvPr>
          <p:cNvSpPr>
            <a:spLocks noChangeShapeType="1"/>
          </p:cNvSpPr>
          <p:nvPr/>
        </p:nvSpPr>
        <p:spPr bwMode="auto">
          <a:xfrm rot="1792560">
            <a:off x="4827588" y="2536825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7493" name="Oval 469">
            <a:extLst>
              <a:ext uri="{FF2B5EF4-FFF2-40B4-BE49-F238E27FC236}">
                <a16:creationId xmlns:a16="http://schemas.microsoft.com/office/drawing/2014/main" id="{0C0B5E52-DCB1-284A-B93C-326C986C45D7}"/>
              </a:ext>
            </a:extLst>
          </p:cNvPr>
          <p:cNvSpPr>
            <a:spLocks noChangeArrowheads="1"/>
          </p:cNvSpPr>
          <p:nvPr/>
        </p:nvSpPr>
        <p:spPr bwMode="auto">
          <a:xfrm rot="2768172">
            <a:off x="6130925" y="2671763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494" name="Rectangle 470">
            <a:extLst>
              <a:ext uri="{FF2B5EF4-FFF2-40B4-BE49-F238E27FC236}">
                <a16:creationId xmlns:a16="http://schemas.microsoft.com/office/drawing/2014/main" id="{F3924966-8319-1A4E-A5C4-21BC8FAF2687}"/>
              </a:ext>
            </a:extLst>
          </p:cNvPr>
          <p:cNvSpPr>
            <a:spLocks noChangeArrowheads="1"/>
          </p:cNvSpPr>
          <p:nvPr/>
        </p:nvSpPr>
        <p:spPr bwMode="auto">
          <a:xfrm rot="2768172">
            <a:off x="5409407" y="2339181"/>
            <a:ext cx="915988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3682" name="Oval 471">
            <a:extLst>
              <a:ext uri="{FF2B5EF4-FFF2-40B4-BE49-F238E27FC236}">
                <a16:creationId xmlns:a16="http://schemas.microsoft.com/office/drawing/2014/main" id="{C71DCF5B-7939-8346-AF30-95BB634E020C}"/>
              </a:ext>
            </a:extLst>
          </p:cNvPr>
          <p:cNvSpPr>
            <a:spLocks noChangeArrowheads="1"/>
          </p:cNvSpPr>
          <p:nvPr/>
        </p:nvSpPr>
        <p:spPr bwMode="auto">
          <a:xfrm rot="2768172">
            <a:off x="5561013" y="2012950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496" name="Rectangle 472">
            <a:extLst>
              <a:ext uri="{FF2B5EF4-FFF2-40B4-BE49-F238E27FC236}">
                <a16:creationId xmlns:a16="http://schemas.microsoft.com/office/drawing/2014/main" id="{988465CF-2CAD-8F42-AAA7-B14B3A75F234}"/>
              </a:ext>
            </a:extLst>
          </p:cNvPr>
          <p:cNvSpPr>
            <a:spLocks noChangeArrowheads="1"/>
          </p:cNvSpPr>
          <p:nvPr/>
        </p:nvSpPr>
        <p:spPr bwMode="auto">
          <a:xfrm rot="2768172">
            <a:off x="6130925" y="2663825"/>
            <a:ext cx="30163" cy="13811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3684" name="Line 473">
            <a:extLst>
              <a:ext uri="{FF2B5EF4-FFF2-40B4-BE49-F238E27FC236}">
                <a16:creationId xmlns:a16="http://schemas.microsoft.com/office/drawing/2014/main" id="{0E052BF1-D981-9143-9D9C-39571A858D08}"/>
              </a:ext>
            </a:extLst>
          </p:cNvPr>
          <p:cNvSpPr>
            <a:spLocks noChangeShapeType="1"/>
          </p:cNvSpPr>
          <p:nvPr/>
        </p:nvSpPr>
        <p:spPr bwMode="auto">
          <a:xfrm rot="2768172">
            <a:off x="5253037" y="2395538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7500" name="Oval 476">
            <a:extLst>
              <a:ext uri="{FF2B5EF4-FFF2-40B4-BE49-F238E27FC236}">
                <a16:creationId xmlns:a16="http://schemas.microsoft.com/office/drawing/2014/main" id="{6CB50D0B-640B-CF4C-9D03-F7110974AFEA}"/>
              </a:ext>
            </a:extLst>
          </p:cNvPr>
          <p:cNvSpPr>
            <a:spLocks noChangeArrowheads="1"/>
          </p:cNvSpPr>
          <p:nvPr/>
        </p:nvSpPr>
        <p:spPr bwMode="auto">
          <a:xfrm rot="19807440" flipH="1">
            <a:off x="5084763" y="4521200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01" name="Rectangle 477">
            <a:extLst>
              <a:ext uri="{FF2B5EF4-FFF2-40B4-BE49-F238E27FC236}">
                <a16:creationId xmlns:a16="http://schemas.microsoft.com/office/drawing/2014/main" id="{4EFC4A16-A669-FB43-8E1E-BC9F0E0B2D81}"/>
              </a:ext>
            </a:extLst>
          </p:cNvPr>
          <p:cNvSpPr>
            <a:spLocks noChangeArrowheads="1"/>
          </p:cNvSpPr>
          <p:nvPr/>
        </p:nvSpPr>
        <p:spPr bwMode="auto">
          <a:xfrm rot="19807440" flipH="1">
            <a:off x="5057775" y="4318000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3687" name="Oval 478">
            <a:extLst>
              <a:ext uri="{FF2B5EF4-FFF2-40B4-BE49-F238E27FC236}">
                <a16:creationId xmlns:a16="http://schemas.microsoft.com/office/drawing/2014/main" id="{3C5F4886-B06E-EE48-BF1A-38490F0A3C2F}"/>
              </a:ext>
            </a:extLst>
          </p:cNvPr>
          <p:cNvSpPr>
            <a:spLocks noChangeArrowheads="1"/>
          </p:cNvSpPr>
          <p:nvPr/>
        </p:nvSpPr>
        <p:spPr bwMode="auto">
          <a:xfrm rot="19807440" flipH="1">
            <a:off x="5716588" y="4117975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503" name="Rectangle 479">
            <a:extLst>
              <a:ext uri="{FF2B5EF4-FFF2-40B4-BE49-F238E27FC236}">
                <a16:creationId xmlns:a16="http://schemas.microsoft.com/office/drawing/2014/main" id="{5F275E12-A354-2040-A48F-1664B80DDC97}"/>
              </a:ext>
            </a:extLst>
          </p:cNvPr>
          <p:cNvSpPr>
            <a:spLocks noChangeArrowheads="1"/>
          </p:cNvSpPr>
          <p:nvPr/>
        </p:nvSpPr>
        <p:spPr bwMode="auto">
          <a:xfrm rot="19807440" flipH="1">
            <a:off x="5100638" y="4518025"/>
            <a:ext cx="23812" cy="15398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3689" name="Line 480">
            <a:extLst>
              <a:ext uri="{FF2B5EF4-FFF2-40B4-BE49-F238E27FC236}">
                <a16:creationId xmlns:a16="http://schemas.microsoft.com/office/drawing/2014/main" id="{D7CDA59F-21B5-F340-BFC6-82298EB95176}"/>
              </a:ext>
            </a:extLst>
          </p:cNvPr>
          <p:cNvSpPr>
            <a:spLocks noChangeShapeType="1"/>
          </p:cNvSpPr>
          <p:nvPr/>
        </p:nvSpPr>
        <p:spPr bwMode="auto">
          <a:xfrm rot="19807440" flipH="1">
            <a:off x="4962525" y="4389438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7507" name="Oval 483">
            <a:extLst>
              <a:ext uri="{FF2B5EF4-FFF2-40B4-BE49-F238E27FC236}">
                <a16:creationId xmlns:a16="http://schemas.microsoft.com/office/drawing/2014/main" id="{14ADC02B-1466-3644-A3F0-66D3B970AC9A}"/>
              </a:ext>
            </a:extLst>
          </p:cNvPr>
          <p:cNvSpPr>
            <a:spLocks noChangeArrowheads="1"/>
          </p:cNvSpPr>
          <p:nvPr/>
        </p:nvSpPr>
        <p:spPr bwMode="auto">
          <a:xfrm rot="18831828" flipV="1">
            <a:off x="6338888" y="4294188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08" name="Rectangle 484">
            <a:extLst>
              <a:ext uri="{FF2B5EF4-FFF2-40B4-BE49-F238E27FC236}">
                <a16:creationId xmlns:a16="http://schemas.microsoft.com/office/drawing/2014/main" id="{1069F4B7-689B-214D-88E9-BC22A6CA4DF3}"/>
              </a:ext>
            </a:extLst>
          </p:cNvPr>
          <p:cNvSpPr>
            <a:spLocks noChangeArrowheads="1"/>
          </p:cNvSpPr>
          <p:nvPr/>
        </p:nvSpPr>
        <p:spPr bwMode="auto">
          <a:xfrm rot="18831828" flipV="1">
            <a:off x="5616575" y="4625975"/>
            <a:ext cx="917575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3692" name="Oval 485">
            <a:extLst>
              <a:ext uri="{FF2B5EF4-FFF2-40B4-BE49-F238E27FC236}">
                <a16:creationId xmlns:a16="http://schemas.microsoft.com/office/drawing/2014/main" id="{8E9B15AF-FC4F-F349-B313-0754327BE9B8}"/>
              </a:ext>
            </a:extLst>
          </p:cNvPr>
          <p:cNvSpPr>
            <a:spLocks noChangeArrowheads="1"/>
          </p:cNvSpPr>
          <p:nvPr/>
        </p:nvSpPr>
        <p:spPr bwMode="auto">
          <a:xfrm rot="18831828" flipV="1">
            <a:off x="5770563" y="4953000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510" name="Rectangle 486">
            <a:extLst>
              <a:ext uri="{FF2B5EF4-FFF2-40B4-BE49-F238E27FC236}">
                <a16:creationId xmlns:a16="http://schemas.microsoft.com/office/drawing/2014/main" id="{3EACA54B-8851-6E4D-B87D-C851732A6EF3}"/>
              </a:ext>
            </a:extLst>
          </p:cNvPr>
          <p:cNvSpPr>
            <a:spLocks noChangeArrowheads="1"/>
          </p:cNvSpPr>
          <p:nvPr/>
        </p:nvSpPr>
        <p:spPr bwMode="auto">
          <a:xfrm rot="18831828" flipV="1">
            <a:off x="6338888" y="4303713"/>
            <a:ext cx="30162" cy="13811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3694" name="Line 487">
            <a:extLst>
              <a:ext uri="{FF2B5EF4-FFF2-40B4-BE49-F238E27FC236}">
                <a16:creationId xmlns:a16="http://schemas.microsoft.com/office/drawing/2014/main" id="{87B5DE0F-555B-C64D-B709-AC9EC5D335F7}"/>
              </a:ext>
            </a:extLst>
          </p:cNvPr>
          <p:cNvSpPr>
            <a:spLocks noChangeShapeType="1"/>
          </p:cNvSpPr>
          <p:nvPr/>
        </p:nvSpPr>
        <p:spPr bwMode="auto">
          <a:xfrm rot="18831828" flipV="1">
            <a:off x="5461000" y="4711701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7524" name="Oval 500">
            <a:extLst>
              <a:ext uri="{FF2B5EF4-FFF2-40B4-BE49-F238E27FC236}">
                <a16:creationId xmlns:a16="http://schemas.microsoft.com/office/drawing/2014/main" id="{4B0523A0-C2BE-CB43-81EE-428C921E2396}"/>
              </a:ext>
            </a:extLst>
          </p:cNvPr>
          <p:cNvSpPr>
            <a:spLocks noChangeArrowheads="1"/>
          </p:cNvSpPr>
          <p:nvPr/>
        </p:nvSpPr>
        <p:spPr bwMode="auto">
          <a:xfrm rot="19807440" flipH="1">
            <a:off x="7291388" y="2640013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25" name="Rectangle 501">
            <a:extLst>
              <a:ext uri="{FF2B5EF4-FFF2-40B4-BE49-F238E27FC236}">
                <a16:creationId xmlns:a16="http://schemas.microsoft.com/office/drawing/2014/main" id="{A8379181-BACB-2445-B63A-9E362117F323}"/>
              </a:ext>
            </a:extLst>
          </p:cNvPr>
          <p:cNvSpPr>
            <a:spLocks noChangeArrowheads="1"/>
          </p:cNvSpPr>
          <p:nvPr/>
        </p:nvSpPr>
        <p:spPr bwMode="auto">
          <a:xfrm rot="19807440" flipH="1">
            <a:off x="7264400" y="2436813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3697" name="Oval 502">
            <a:extLst>
              <a:ext uri="{FF2B5EF4-FFF2-40B4-BE49-F238E27FC236}">
                <a16:creationId xmlns:a16="http://schemas.microsoft.com/office/drawing/2014/main" id="{B2420D57-95B7-EB47-B724-8576B64B103A}"/>
              </a:ext>
            </a:extLst>
          </p:cNvPr>
          <p:cNvSpPr>
            <a:spLocks noChangeArrowheads="1"/>
          </p:cNvSpPr>
          <p:nvPr/>
        </p:nvSpPr>
        <p:spPr bwMode="auto">
          <a:xfrm rot="19807440" flipH="1">
            <a:off x="7923213" y="2236788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527" name="Rectangle 503">
            <a:extLst>
              <a:ext uri="{FF2B5EF4-FFF2-40B4-BE49-F238E27FC236}">
                <a16:creationId xmlns:a16="http://schemas.microsoft.com/office/drawing/2014/main" id="{3D51171E-4930-314A-8FDD-90E2CE4AE1E5}"/>
              </a:ext>
            </a:extLst>
          </p:cNvPr>
          <p:cNvSpPr>
            <a:spLocks noChangeArrowheads="1"/>
          </p:cNvSpPr>
          <p:nvPr/>
        </p:nvSpPr>
        <p:spPr bwMode="auto">
          <a:xfrm rot="19807440" flipH="1">
            <a:off x="7307263" y="2636838"/>
            <a:ext cx="25400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3699" name="Line 504">
            <a:extLst>
              <a:ext uri="{FF2B5EF4-FFF2-40B4-BE49-F238E27FC236}">
                <a16:creationId xmlns:a16="http://schemas.microsoft.com/office/drawing/2014/main" id="{763FD2DE-4430-2C42-B53C-26BBFCDD83C8}"/>
              </a:ext>
            </a:extLst>
          </p:cNvPr>
          <p:cNvSpPr>
            <a:spLocks noChangeShapeType="1"/>
          </p:cNvSpPr>
          <p:nvPr/>
        </p:nvSpPr>
        <p:spPr bwMode="auto">
          <a:xfrm rot="19807440" flipH="1">
            <a:off x="7169150" y="2508250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7531" name="Oval 507">
            <a:extLst>
              <a:ext uri="{FF2B5EF4-FFF2-40B4-BE49-F238E27FC236}">
                <a16:creationId xmlns:a16="http://schemas.microsoft.com/office/drawing/2014/main" id="{B918BA88-9990-6440-B373-36EC52A0C24E}"/>
              </a:ext>
            </a:extLst>
          </p:cNvPr>
          <p:cNvSpPr>
            <a:spLocks noChangeArrowheads="1"/>
          </p:cNvSpPr>
          <p:nvPr/>
        </p:nvSpPr>
        <p:spPr bwMode="auto">
          <a:xfrm rot="1792560">
            <a:off x="8048625" y="4600575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32" name="Rectangle 508">
            <a:extLst>
              <a:ext uri="{FF2B5EF4-FFF2-40B4-BE49-F238E27FC236}">
                <a16:creationId xmlns:a16="http://schemas.microsoft.com/office/drawing/2014/main" id="{A665153F-A056-9543-A5B8-B00E907C0A5B}"/>
              </a:ext>
            </a:extLst>
          </p:cNvPr>
          <p:cNvSpPr>
            <a:spLocks noChangeArrowheads="1"/>
          </p:cNvSpPr>
          <p:nvPr/>
        </p:nvSpPr>
        <p:spPr bwMode="auto">
          <a:xfrm rot="1792560">
            <a:off x="7381875" y="4395788"/>
            <a:ext cx="731838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3702" name="Oval 509">
            <a:extLst>
              <a:ext uri="{FF2B5EF4-FFF2-40B4-BE49-F238E27FC236}">
                <a16:creationId xmlns:a16="http://schemas.microsoft.com/office/drawing/2014/main" id="{3E6648FD-5216-1A4D-8C72-3BCF2FB25D3F}"/>
              </a:ext>
            </a:extLst>
          </p:cNvPr>
          <p:cNvSpPr>
            <a:spLocks noChangeArrowheads="1"/>
          </p:cNvSpPr>
          <p:nvPr/>
        </p:nvSpPr>
        <p:spPr bwMode="auto">
          <a:xfrm rot="1792560">
            <a:off x="7416800" y="4195763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534" name="Rectangle 510">
            <a:extLst>
              <a:ext uri="{FF2B5EF4-FFF2-40B4-BE49-F238E27FC236}">
                <a16:creationId xmlns:a16="http://schemas.microsoft.com/office/drawing/2014/main" id="{0BF23264-CC00-5540-83A1-5C8933F65495}"/>
              </a:ext>
            </a:extLst>
          </p:cNvPr>
          <p:cNvSpPr>
            <a:spLocks noChangeArrowheads="1"/>
          </p:cNvSpPr>
          <p:nvPr/>
        </p:nvSpPr>
        <p:spPr bwMode="auto">
          <a:xfrm rot="1792560">
            <a:off x="8043863" y="4597400"/>
            <a:ext cx="25400" cy="1524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3704" name="Line 511">
            <a:extLst>
              <a:ext uri="{FF2B5EF4-FFF2-40B4-BE49-F238E27FC236}">
                <a16:creationId xmlns:a16="http://schemas.microsoft.com/office/drawing/2014/main" id="{46A2DC2F-B910-C74D-9819-756DE3CC9575}"/>
              </a:ext>
            </a:extLst>
          </p:cNvPr>
          <p:cNvSpPr>
            <a:spLocks noChangeShapeType="1"/>
          </p:cNvSpPr>
          <p:nvPr/>
        </p:nvSpPr>
        <p:spPr bwMode="auto">
          <a:xfrm rot="1792560">
            <a:off x="7243763" y="4495800"/>
            <a:ext cx="1062037" cy="127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705" name="Text Box 513">
            <a:extLst>
              <a:ext uri="{FF2B5EF4-FFF2-40B4-BE49-F238E27FC236}">
                <a16:creationId xmlns:a16="http://schemas.microsoft.com/office/drawing/2014/main" id="{8B7EE6C1-06A6-4A47-90FC-A7F367577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6588" y="1903413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  <a:r>
              <a:rPr lang="en-US" altLang="en-US" sz="2800" baseline="-25000"/>
              <a:t>s</a:t>
            </a:r>
            <a:endParaRPr lang="en-US" altLang="en-US" sz="2000"/>
          </a:p>
        </p:txBody>
      </p:sp>
      <p:sp>
        <p:nvSpPr>
          <p:cNvPr id="113706" name="Text Box 514">
            <a:extLst>
              <a:ext uri="{FF2B5EF4-FFF2-40B4-BE49-F238E27FC236}">
                <a16:creationId xmlns:a16="http://schemas.microsoft.com/office/drawing/2014/main" id="{9226BA68-2F98-514E-A417-13506B344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2411413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  <a:r>
              <a:rPr lang="en-US" altLang="en-US" sz="2800" baseline="-25000"/>
              <a:t>s</a:t>
            </a:r>
            <a:endParaRPr lang="en-US" altLang="en-US" sz="2000"/>
          </a:p>
        </p:txBody>
      </p:sp>
      <p:sp>
        <p:nvSpPr>
          <p:cNvPr id="113707" name="Freeform 515">
            <a:extLst>
              <a:ext uri="{FF2B5EF4-FFF2-40B4-BE49-F238E27FC236}">
                <a16:creationId xmlns:a16="http://schemas.microsoft.com/office/drawing/2014/main" id="{1ADAB61B-DB06-3146-8E46-AAF23CCC7AE9}"/>
              </a:ext>
            </a:extLst>
          </p:cNvPr>
          <p:cNvSpPr>
            <a:spLocks/>
          </p:cNvSpPr>
          <p:nvPr/>
        </p:nvSpPr>
        <p:spPr bwMode="auto">
          <a:xfrm>
            <a:off x="5710238" y="2771775"/>
            <a:ext cx="800100" cy="1381125"/>
          </a:xfrm>
          <a:custGeom>
            <a:avLst/>
            <a:gdLst>
              <a:gd name="T0" fmla="*/ 0 w 504"/>
              <a:gd name="T1" fmla="*/ 0 h 870"/>
              <a:gd name="T2" fmla="*/ 2147483647 w 504"/>
              <a:gd name="T3" fmla="*/ 2147483647 h 870"/>
              <a:gd name="T4" fmla="*/ 2147483647 w 504"/>
              <a:gd name="T5" fmla="*/ 2147483647 h 870"/>
              <a:gd name="T6" fmla="*/ 2147483647 w 504"/>
              <a:gd name="T7" fmla="*/ 2147483647 h 870"/>
              <a:gd name="T8" fmla="*/ 2147483647 w 504"/>
              <a:gd name="T9" fmla="*/ 2147483647 h 870"/>
              <a:gd name="T10" fmla="*/ 2147483647 w 504"/>
              <a:gd name="T11" fmla="*/ 2147483647 h 870"/>
              <a:gd name="T12" fmla="*/ 2147483647 w 504"/>
              <a:gd name="T13" fmla="*/ 2147483647 h 870"/>
              <a:gd name="T14" fmla="*/ 2147483647 w 504"/>
              <a:gd name="T15" fmla="*/ 2147483647 h 870"/>
              <a:gd name="T16" fmla="*/ 2147483647 w 504"/>
              <a:gd name="T17" fmla="*/ 2147483647 h 870"/>
              <a:gd name="T18" fmla="*/ 2147483647 w 504"/>
              <a:gd name="T19" fmla="*/ 2147483647 h 87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04"/>
              <a:gd name="T31" fmla="*/ 0 h 870"/>
              <a:gd name="T32" fmla="*/ 504 w 504"/>
              <a:gd name="T33" fmla="*/ 870 h 87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04" h="870">
                <a:moveTo>
                  <a:pt x="0" y="0"/>
                </a:moveTo>
                <a:cubicBezTo>
                  <a:pt x="21" y="11"/>
                  <a:pt x="79" y="44"/>
                  <a:pt x="129" y="63"/>
                </a:cubicBezTo>
                <a:cubicBezTo>
                  <a:pt x="179" y="82"/>
                  <a:pt x="255" y="102"/>
                  <a:pt x="299" y="112"/>
                </a:cubicBezTo>
                <a:cubicBezTo>
                  <a:pt x="343" y="122"/>
                  <a:pt x="362" y="116"/>
                  <a:pt x="392" y="121"/>
                </a:cubicBezTo>
                <a:cubicBezTo>
                  <a:pt x="417" y="124"/>
                  <a:pt x="469" y="100"/>
                  <a:pt x="479" y="145"/>
                </a:cubicBezTo>
                <a:cubicBezTo>
                  <a:pt x="490" y="191"/>
                  <a:pt x="504" y="700"/>
                  <a:pt x="490" y="772"/>
                </a:cubicBezTo>
                <a:cubicBezTo>
                  <a:pt x="477" y="845"/>
                  <a:pt x="447" y="842"/>
                  <a:pt x="406" y="839"/>
                </a:cubicBezTo>
                <a:cubicBezTo>
                  <a:pt x="365" y="836"/>
                  <a:pt x="323" y="835"/>
                  <a:pt x="286" y="833"/>
                </a:cubicBezTo>
                <a:cubicBezTo>
                  <a:pt x="250" y="831"/>
                  <a:pt x="226" y="822"/>
                  <a:pt x="192" y="828"/>
                </a:cubicBezTo>
                <a:cubicBezTo>
                  <a:pt x="158" y="834"/>
                  <a:pt x="107" y="861"/>
                  <a:pt x="84" y="87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708" name="Text Box 516">
            <a:extLst>
              <a:ext uri="{FF2B5EF4-FFF2-40B4-BE49-F238E27FC236}">
                <a16:creationId xmlns:a16="http://schemas.microsoft.com/office/drawing/2014/main" id="{B42AF5D7-F377-604C-9F32-59C01A6B5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960813"/>
            <a:ext cx="674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  <a:r>
              <a:rPr lang="en-US" altLang="en-US" sz="2800" baseline="-25000"/>
              <a:t>c</a:t>
            </a:r>
            <a:endParaRPr lang="en-US" altLang="en-US" sz="2000"/>
          </a:p>
        </p:txBody>
      </p:sp>
      <p:sp>
        <p:nvSpPr>
          <p:cNvPr id="113709" name="Freeform 517">
            <a:extLst>
              <a:ext uri="{FF2B5EF4-FFF2-40B4-BE49-F238E27FC236}">
                <a16:creationId xmlns:a16="http://schemas.microsoft.com/office/drawing/2014/main" id="{9B5207B0-911E-774F-83D5-5E980738C61F}"/>
              </a:ext>
            </a:extLst>
          </p:cNvPr>
          <p:cNvSpPr>
            <a:spLocks/>
          </p:cNvSpPr>
          <p:nvPr/>
        </p:nvSpPr>
        <p:spPr bwMode="auto">
          <a:xfrm>
            <a:off x="6173788" y="2749550"/>
            <a:ext cx="431800" cy="1570038"/>
          </a:xfrm>
          <a:custGeom>
            <a:avLst/>
            <a:gdLst>
              <a:gd name="T0" fmla="*/ 0 w 272"/>
              <a:gd name="T1" fmla="*/ 0 h 989"/>
              <a:gd name="T2" fmla="*/ 2147483647 w 272"/>
              <a:gd name="T3" fmla="*/ 2147483647 h 989"/>
              <a:gd name="T4" fmla="*/ 2147483647 w 272"/>
              <a:gd name="T5" fmla="*/ 2147483647 h 989"/>
              <a:gd name="T6" fmla="*/ 2147483647 w 272"/>
              <a:gd name="T7" fmla="*/ 2147483647 h 989"/>
              <a:gd name="T8" fmla="*/ 2147483647 w 272"/>
              <a:gd name="T9" fmla="*/ 2147483647 h 989"/>
              <a:gd name="T10" fmla="*/ 2147483647 w 272"/>
              <a:gd name="T11" fmla="*/ 2147483647 h 989"/>
              <a:gd name="T12" fmla="*/ 2147483647 w 272"/>
              <a:gd name="T13" fmla="*/ 2147483647 h 98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2"/>
              <a:gd name="T22" fmla="*/ 0 h 989"/>
              <a:gd name="T23" fmla="*/ 272 w 272"/>
              <a:gd name="T24" fmla="*/ 989 h 98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2" h="989">
                <a:moveTo>
                  <a:pt x="0" y="0"/>
                </a:moveTo>
                <a:cubicBezTo>
                  <a:pt x="15" y="13"/>
                  <a:pt x="49" y="56"/>
                  <a:pt x="92" y="80"/>
                </a:cubicBezTo>
                <a:cubicBezTo>
                  <a:pt x="231" y="84"/>
                  <a:pt x="204" y="89"/>
                  <a:pt x="257" y="147"/>
                </a:cubicBezTo>
                <a:cubicBezTo>
                  <a:pt x="270" y="295"/>
                  <a:pt x="272" y="652"/>
                  <a:pt x="268" y="774"/>
                </a:cubicBezTo>
                <a:cubicBezTo>
                  <a:pt x="268" y="895"/>
                  <a:pt x="261" y="853"/>
                  <a:pt x="257" y="875"/>
                </a:cubicBezTo>
                <a:cubicBezTo>
                  <a:pt x="251" y="894"/>
                  <a:pt x="257" y="889"/>
                  <a:pt x="242" y="908"/>
                </a:cubicBezTo>
                <a:cubicBezTo>
                  <a:pt x="227" y="927"/>
                  <a:pt x="183" y="972"/>
                  <a:pt x="167" y="98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710" name="Freeform 518">
            <a:extLst>
              <a:ext uri="{FF2B5EF4-FFF2-40B4-BE49-F238E27FC236}">
                <a16:creationId xmlns:a16="http://schemas.microsoft.com/office/drawing/2014/main" id="{6D4ACADC-9729-244E-A97B-AB2BFB2DEF28}"/>
              </a:ext>
            </a:extLst>
          </p:cNvPr>
          <p:cNvSpPr>
            <a:spLocks/>
          </p:cNvSpPr>
          <p:nvPr/>
        </p:nvSpPr>
        <p:spPr bwMode="auto">
          <a:xfrm>
            <a:off x="6757988" y="2733675"/>
            <a:ext cx="638175" cy="1538288"/>
          </a:xfrm>
          <a:custGeom>
            <a:avLst/>
            <a:gdLst>
              <a:gd name="T0" fmla="*/ 2147483647 w 402"/>
              <a:gd name="T1" fmla="*/ 0 h 969"/>
              <a:gd name="T2" fmla="*/ 2147483647 w 402"/>
              <a:gd name="T3" fmla="*/ 2147483647 h 969"/>
              <a:gd name="T4" fmla="*/ 2147483647 w 402"/>
              <a:gd name="T5" fmla="*/ 2147483647 h 969"/>
              <a:gd name="T6" fmla="*/ 2147483647 w 402"/>
              <a:gd name="T7" fmla="*/ 2147483647 h 969"/>
              <a:gd name="T8" fmla="*/ 2147483647 w 402"/>
              <a:gd name="T9" fmla="*/ 2147483647 h 969"/>
              <a:gd name="T10" fmla="*/ 2147483647 w 402"/>
              <a:gd name="T11" fmla="*/ 2147483647 h 969"/>
              <a:gd name="T12" fmla="*/ 2147483647 w 402"/>
              <a:gd name="T13" fmla="*/ 2147483647 h 969"/>
              <a:gd name="T14" fmla="*/ 2147483647 w 402"/>
              <a:gd name="T15" fmla="*/ 2147483647 h 969"/>
              <a:gd name="T16" fmla="*/ 2147483647 w 402"/>
              <a:gd name="T17" fmla="*/ 2147483647 h 9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02"/>
              <a:gd name="T28" fmla="*/ 0 h 969"/>
              <a:gd name="T29" fmla="*/ 402 w 402"/>
              <a:gd name="T30" fmla="*/ 969 h 96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02" h="969">
                <a:moveTo>
                  <a:pt x="306" y="0"/>
                </a:moveTo>
                <a:cubicBezTo>
                  <a:pt x="295" y="5"/>
                  <a:pt x="262" y="24"/>
                  <a:pt x="240" y="36"/>
                </a:cubicBezTo>
                <a:cubicBezTo>
                  <a:pt x="218" y="48"/>
                  <a:pt x="199" y="58"/>
                  <a:pt x="174" y="72"/>
                </a:cubicBezTo>
                <a:cubicBezTo>
                  <a:pt x="149" y="86"/>
                  <a:pt x="115" y="101"/>
                  <a:pt x="90" y="119"/>
                </a:cubicBezTo>
                <a:cubicBezTo>
                  <a:pt x="64" y="136"/>
                  <a:pt x="72" y="127"/>
                  <a:pt x="25" y="178"/>
                </a:cubicBezTo>
                <a:cubicBezTo>
                  <a:pt x="14" y="223"/>
                  <a:pt x="0" y="732"/>
                  <a:pt x="14" y="804"/>
                </a:cubicBezTo>
                <a:cubicBezTo>
                  <a:pt x="27" y="877"/>
                  <a:pt x="53" y="854"/>
                  <a:pt x="98" y="871"/>
                </a:cubicBezTo>
                <a:cubicBezTo>
                  <a:pt x="144" y="888"/>
                  <a:pt x="209" y="884"/>
                  <a:pt x="261" y="900"/>
                </a:cubicBezTo>
                <a:cubicBezTo>
                  <a:pt x="312" y="916"/>
                  <a:pt x="373" y="955"/>
                  <a:pt x="402" y="96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711" name="Text Box 519">
            <a:extLst>
              <a:ext uri="{FF2B5EF4-FFF2-40B4-BE49-F238E27FC236}">
                <a16:creationId xmlns:a16="http://schemas.microsoft.com/office/drawing/2014/main" id="{8656139E-9739-DD4D-8A62-9DB3C92A3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288" y="4498975"/>
            <a:ext cx="676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  <a:r>
              <a:rPr lang="en-US" altLang="en-US" sz="2800" baseline="-25000"/>
              <a:t>c</a:t>
            </a:r>
            <a:endParaRPr lang="en-US" altLang="en-US" sz="2000"/>
          </a:p>
        </p:txBody>
      </p:sp>
      <p:sp>
        <p:nvSpPr>
          <p:cNvPr id="113712" name="Text Box 520">
            <a:extLst>
              <a:ext uri="{FF2B5EF4-FFF2-40B4-BE49-F238E27FC236}">
                <a16:creationId xmlns:a16="http://schemas.microsoft.com/office/drawing/2014/main" id="{F5D95151-1119-C446-A02D-A46D93552D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0800" y="3986213"/>
            <a:ext cx="674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  <a:r>
              <a:rPr lang="en-US" altLang="en-US" sz="2800" baseline="-25000"/>
              <a:t>c</a:t>
            </a:r>
            <a:endParaRPr lang="en-US" altLang="en-US" sz="2000"/>
          </a:p>
        </p:txBody>
      </p:sp>
      <p:sp>
        <p:nvSpPr>
          <p:cNvPr id="113713" name="Text Box 521">
            <a:extLst>
              <a:ext uri="{FF2B5EF4-FFF2-40B4-BE49-F238E27FC236}">
                <a16:creationId xmlns:a16="http://schemas.microsoft.com/office/drawing/2014/main" id="{9FE16B29-F449-B04D-9176-E3043607E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0" y="3357563"/>
            <a:ext cx="676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</a:p>
        </p:txBody>
      </p:sp>
      <p:sp>
        <p:nvSpPr>
          <p:cNvPr id="113714" name="Rectangle 523">
            <a:extLst>
              <a:ext uri="{FF2B5EF4-FFF2-40B4-BE49-F238E27FC236}">
                <a16:creationId xmlns:a16="http://schemas.microsoft.com/office/drawing/2014/main" id="{F60EBBC5-0A5E-C84E-9F1D-C8D98CF70AA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79425" y="1593850"/>
            <a:ext cx="3597275" cy="41148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per-connection end-end throughput: </a:t>
            </a:r>
            <a:r>
              <a:rPr lang="en-US" altLang="en-US" i="1">
                <a:ea typeface="ＭＳ Ｐゴシック" panose="020B0600070205080204" pitchFamily="34" charset="-128"/>
              </a:rPr>
              <a:t>min(R</a:t>
            </a:r>
            <a:r>
              <a:rPr lang="en-US" altLang="en-US" i="1" baseline="-25000">
                <a:ea typeface="ＭＳ Ｐゴシック" panose="020B0600070205080204" pitchFamily="34" charset="-128"/>
              </a:rPr>
              <a:t>c</a:t>
            </a:r>
            <a:r>
              <a:rPr lang="en-US" altLang="en-US" i="1">
                <a:ea typeface="ＭＳ Ｐゴシック" panose="020B0600070205080204" pitchFamily="34" charset="-128"/>
              </a:rPr>
              <a:t>,R</a:t>
            </a:r>
            <a:r>
              <a:rPr lang="en-US" altLang="en-US" i="1" baseline="-25000">
                <a:ea typeface="ＭＳ Ｐゴシック" panose="020B0600070205080204" pitchFamily="34" charset="-128"/>
              </a:rPr>
              <a:t>s</a:t>
            </a:r>
            <a:r>
              <a:rPr lang="en-US" altLang="en-US" i="1">
                <a:ea typeface="ＭＳ Ｐゴシック" panose="020B0600070205080204" pitchFamily="34" charset="-128"/>
              </a:rPr>
              <a:t>,R/10)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in practice: </a:t>
            </a:r>
            <a:r>
              <a:rPr lang="en-US" altLang="en-US" i="1">
                <a:ea typeface="ＭＳ Ｐゴシック" panose="020B0600070205080204" pitchFamily="34" charset="-128"/>
              </a:rPr>
              <a:t>R</a:t>
            </a:r>
            <a:r>
              <a:rPr lang="en-US" altLang="en-US" i="1" baseline="-25000">
                <a:ea typeface="ＭＳ Ｐゴシック" panose="020B0600070205080204" pitchFamily="34" charset="-128"/>
              </a:rPr>
              <a:t>c</a:t>
            </a:r>
            <a:r>
              <a:rPr lang="en-US" altLang="en-US">
                <a:ea typeface="ＭＳ Ｐゴシック" panose="020B0600070205080204" pitchFamily="34" charset="-128"/>
              </a:rPr>
              <a:t> or </a:t>
            </a:r>
            <a:r>
              <a:rPr lang="en-US" altLang="en-US" i="1">
                <a:ea typeface="ＭＳ Ｐゴシック" panose="020B0600070205080204" pitchFamily="34" charset="-128"/>
              </a:rPr>
              <a:t>R</a:t>
            </a:r>
            <a:r>
              <a:rPr lang="en-US" altLang="en-US" i="1" baseline="-25000">
                <a:ea typeface="ＭＳ Ｐゴシック" panose="020B0600070205080204" pitchFamily="34" charset="-128"/>
              </a:rPr>
              <a:t>s</a:t>
            </a:r>
            <a:r>
              <a:rPr lang="en-US" altLang="en-US">
                <a:ea typeface="ＭＳ Ｐゴシック" panose="020B0600070205080204" pitchFamily="34" charset="-128"/>
              </a:rPr>
              <a:t> is often bottleneck</a:t>
            </a:r>
          </a:p>
        </p:txBody>
      </p:sp>
      <p:grpSp>
        <p:nvGrpSpPr>
          <p:cNvPr id="113715" name="Group 81">
            <a:extLst>
              <a:ext uri="{FF2B5EF4-FFF2-40B4-BE49-F238E27FC236}">
                <a16:creationId xmlns:a16="http://schemas.microsoft.com/office/drawing/2014/main" id="{05675656-9220-6B4E-856B-1303697F2B69}"/>
              </a:ext>
            </a:extLst>
          </p:cNvPr>
          <p:cNvGrpSpPr>
            <a:grpSpLocks/>
          </p:cNvGrpSpPr>
          <p:nvPr/>
        </p:nvGrpSpPr>
        <p:grpSpPr bwMode="auto">
          <a:xfrm>
            <a:off x="4576763" y="1784350"/>
            <a:ext cx="352425" cy="660400"/>
            <a:chOff x="4140" y="429"/>
            <a:chExt cx="1425" cy="2396"/>
          </a:xfrm>
        </p:grpSpPr>
        <p:sp>
          <p:nvSpPr>
            <p:cNvPr id="113793" name="Freeform 82">
              <a:extLst>
                <a:ext uri="{FF2B5EF4-FFF2-40B4-BE49-F238E27FC236}">
                  <a16:creationId xmlns:a16="http://schemas.microsoft.com/office/drawing/2014/main" id="{4EADFBF6-BC4C-814C-BBCA-72A2DE542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6 w 354"/>
                <a:gd name="T3" fmla="*/ 13 h 2742"/>
                <a:gd name="T4" fmla="*/ 6 w 354"/>
                <a:gd name="T5" fmla="*/ 99 h 2742"/>
                <a:gd name="T6" fmla="*/ 0 w 354"/>
                <a:gd name="T7" fmla="*/ 103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94" name="Rectangle 83">
              <a:extLst>
                <a:ext uri="{FF2B5EF4-FFF2-40B4-BE49-F238E27FC236}">
                  <a16:creationId xmlns:a16="http://schemas.microsoft.com/office/drawing/2014/main" id="{9BB8819D-9C40-024E-9F47-2C26E88CE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95" name="Freeform 84">
              <a:extLst>
                <a:ext uri="{FF2B5EF4-FFF2-40B4-BE49-F238E27FC236}">
                  <a16:creationId xmlns:a16="http://schemas.microsoft.com/office/drawing/2014/main" id="{71A95705-B9D6-8942-B0B0-AC139AF6D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4 w 211"/>
                <a:gd name="T3" fmla="*/ 9 h 2537"/>
                <a:gd name="T4" fmla="*/ 2 w 211"/>
                <a:gd name="T5" fmla="*/ 94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96" name="Freeform 85">
              <a:extLst>
                <a:ext uri="{FF2B5EF4-FFF2-40B4-BE49-F238E27FC236}">
                  <a16:creationId xmlns:a16="http://schemas.microsoft.com/office/drawing/2014/main" id="{475BE242-C283-E545-9CB0-2C4C346D3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6 w 328"/>
                <a:gd name="T3" fmla="*/ 6 h 226"/>
                <a:gd name="T4" fmla="*/ 6 w 328"/>
                <a:gd name="T5" fmla="*/ 9 h 226"/>
                <a:gd name="T6" fmla="*/ 0 w 328"/>
                <a:gd name="T7" fmla="*/ 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97" name="Rectangle 86">
              <a:extLst>
                <a:ext uri="{FF2B5EF4-FFF2-40B4-BE49-F238E27FC236}">
                  <a16:creationId xmlns:a16="http://schemas.microsoft.com/office/drawing/2014/main" id="{FEBB22B5-F948-7949-BE68-DD7FED3D3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3798" name="Group 87">
              <a:extLst>
                <a:ext uri="{FF2B5EF4-FFF2-40B4-BE49-F238E27FC236}">
                  <a16:creationId xmlns:a16="http://schemas.microsoft.com/office/drawing/2014/main" id="{CC2BC7EF-479A-AC45-8B4E-367E1F2E0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3823" name="AutoShape 88">
                <a:extLst>
                  <a:ext uri="{FF2B5EF4-FFF2-40B4-BE49-F238E27FC236}">
                    <a16:creationId xmlns:a16="http://schemas.microsoft.com/office/drawing/2014/main" id="{A4962EBD-7879-D549-9F06-FABED76D1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824" name="AutoShape 89">
                <a:extLst>
                  <a:ext uri="{FF2B5EF4-FFF2-40B4-BE49-F238E27FC236}">
                    <a16:creationId xmlns:a16="http://schemas.microsoft.com/office/drawing/2014/main" id="{053CA88C-D467-6344-A5FF-868C068F8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3799" name="Rectangle 90">
              <a:extLst>
                <a:ext uri="{FF2B5EF4-FFF2-40B4-BE49-F238E27FC236}">
                  <a16:creationId xmlns:a16="http://schemas.microsoft.com/office/drawing/2014/main" id="{5D5E2B11-7E78-0346-BEAB-B8321BCA2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3800" name="Group 91">
              <a:extLst>
                <a:ext uri="{FF2B5EF4-FFF2-40B4-BE49-F238E27FC236}">
                  <a16:creationId xmlns:a16="http://schemas.microsoft.com/office/drawing/2014/main" id="{9A774747-F8C5-4542-AF05-C34448E40B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3821" name="AutoShape 92">
                <a:extLst>
                  <a:ext uri="{FF2B5EF4-FFF2-40B4-BE49-F238E27FC236}">
                    <a16:creationId xmlns:a16="http://schemas.microsoft.com/office/drawing/2014/main" id="{EEAAD601-5583-D44B-8AF6-3452C19A9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822" name="AutoShape 93">
                <a:extLst>
                  <a:ext uri="{FF2B5EF4-FFF2-40B4-BE49-F238E27FC236}">
                    <a16:creationId xmlns:a16="http://schemas.microsoft.com/office/drawing/2014/main" id="{52062AA4-B417-EC45-B750-122E53386C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3801" name="Rectangle 94">
              <a:extLst>
                <a:ext uri="{FF2B5EF4-FFF2-40B4-BE49-F238E27FC236}">
                  <a16:creationId xmlns:a16="http://schemas.microsoft.com/office/drawing/2014/main" id="{2BAE3924-39D5-884C-A147-0D374AE38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802" name="Rectangle 95">
              <a:extLst>
                <a:ext uri="{FF2B5EF4-FFF2-40B4-BE49-F238E27FC236}">
                  <a16:creationId xmlns:a16="http://schemas.microsoft.com/office/drawing/2014/main" id="{9404714B-E5CC-9140-BB9B-81268BFA3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3803" name="Group 96">
              <a:extLst>
                <a:ext uri="{FF2B5EF4-FFF2-40B4-BE49-F238E27FC236}">
                  <a16:creationId xmlns:a16="http://schemas.microsoft.com/office/drawing/2014/main" id="{CF906B03-E3BF-094F-929C-5846A34128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3819" name="AutoShape 97">
                <a:extLst>
                  <a:ext uri="{FF2B5EF4-FFF2-40B4-BE49-F238E27FC236}">
                    <a16:creationId xmlns:a16="http://schemas.microsoft.com/office/drawing/2014/main" id="{A8B39BB8-DE3B-D542-99BC-1B13F85D3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820" name="AutoShape 98">
                <a:extLst>
                  <a:ext uri="{FF2B5EF4-FFF2-40B4-BE49-F238E27FC236}">
                    <a16:creationId xmlns:a16="http://schemas.microsoft.com/office/drawing/2014/main" id="{2A10AB12-35E7-5B46-B748-3207ABBE13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3804" name="Freeform 99">
              <a:extLst>
                <a:ext uri="{FF2B5EF4-FFF2-40B4-BE49-F238E27FC236}">
                  <a16:creationId xmlns:a16="http://schemas.microsoft.com/office/drawing/2014/main" id="{B31A6628-02D9-8549-B7A6-5629F9362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6 w 328"/>
                <a:gd name="T3" fmla="*/ 5 h 226"/>
                <a:gd name="T4" fmla="*/ 6 w 328"/>
                <a:gd name="T5" fmla="*/ 8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3805" name="Group 100">
              <a:extLst>
                <a:ext uri="{FF2B5EF4-FFF2-40B4-BE49-F238E27FC236}">
                  <a16:creationId xmlns:a16="http://schemas.microsoft.com/office/drawing/2014/main" id="{CB9F8B02-064A-9B4B-8105-D1AAB1AA42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3817" name="AutoShape 101">
                <a:extLst>
                  <a:ext uri="{FF2B5EF4-FFF2-40B4-BE49-F238E27FC236}">
                    <a16:creationId xmlns:a16="http://schemas.microsoft.com/office/drawing/2014/main" id="{B85FFBE0-6E51-1B46-900A-5CF50AC39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818" name="AutoShape 102">
                <a:extLst>
                  <a:ext uri="{FF2B5EF4-FFF2-40B4-BE49-F238E27FC236}">
                    <a16:creationId xmlns:a16="http://schemas.microsoft.com/office/drawing/2014/main" id="{94AE64FA-1C9C-6746-ABE5-8FCF651BF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3806" name="Rectangle 103">
              <a:extLst>
                <a:ext uri="{FF2B5EF4-FFF2-40B4-BE49-F238E27FC236}">
                  <a16:creationId xmlns:a16="http://schemas.microsoft.com/office/drawing/2014/main" id="{01096B32-E23F-0E47-AA5A-8EB7F5200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807" name="Freeform 104">
              <a:extLst>
                <a:ext uri="{FF2B5EF4-FFF2-40B4-BE49-F238E27FC236}">
                  <a16:creationId xmlns:a16="http://schemas.microsoft.com/office/drawing/2014/main" id="{80720F5D-82F5-B445-BECF-CBBC54940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6 w 296"/>
                <a:gd name="T3" fmla="*/ 5 h 256"/>
                <a:gd name="T4" fmla="*/ 6 w 296"/>
                <a:gd name="T5" fmla="*/ 9 h 256"/>
                <a:gd name="T6" fmla="*/ 0 w 296"/>
                <a:gd name="T7" fmla="*/ 3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808" name="Freeform 105">
              <a:extLst>
                <a:ext uri="{FF2B5EF4-FFF2-40B4-BE49-F238E27FC236}">
                  <a16:creationId xmlns:a16="http://schemas.microsoft.com/office/drawing/2014/main" id="{42B68495-3008-554C-AD90-9077E5B79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6 w 304"/>
                <a:gd name="T3" fmla="*/ 7 h 288"/>
                <a:gd name="T4" fmla="*/ 5 w 304"/>
                <a:gd name="T5" fmla="*/ 11 h 288"/>
                <a:gd name="T6" fmla="*/ 2 w 304"/>
                <a:gd name="T7" fmla="*/ 5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809" name="Oval 106">
              <a:extLst>
                <a:ext uri="{FF2B5EF4-FFF2-40B4-BE49-F238E27FC236}">
                  <a16:creationId xmlns:a16="http://schemas.microsoft.com/office/drawing/2014/main" id="{7011381A-3702-FD44-9413-7D0FEC50C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810" name="Freeform 107">
              <a:extLst>
                <a:ext uri="{FF2B5EF4-FFF2-40B4-BE49-F238E27FC236}">
                  <a16:creationId xmlns:a16="http://schemas.microsoft.com/office/drawing/2014/main" id="{B9ABB8F5-067E-6245-AF44-7A168B41E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5 h 240"/>
                <a:gd name="T2" fmla="*/ 2 w 306"/>
                <a:gd name="T3" fmla="*/ 9 h 240"/>
                <a:gd name="T4" fmla="*/ 6 w 306"/>
                <a:gd name="T5" fmla="*/ 5 h 240"/>
                <a:gd name="T6" fmla="*/ 6 w 306"/>
                <a:gd name="T7" fmla="*/ 0 h 240"/>
                <a:gd name="T8" fmla="*/ 0 w 306"/>
                <a:gd name="T9" fmla="*/ 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811" name="AutoShape 108">
              <a:extLst>
                <a:ext uri="{FF2B5EF4-FFF2-40B4-BE49-F238E27FC236}">
                  <a16:creationId xmlns:a16="http://schemas.microsoft.com/office/drawing/2014/main" id="{1BB162C9-4CA7-034C-A073-457BD325F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812" name="AutoShape 109">
              <a:extLst>
                <a:ext uri="{FF2B5EF4-FFF2-40B4-BE49-F238E27FC236}">
                  <a16:creationId xmlns:a16="http://schemas.microsoft.com/office/drawing/2014/main" id="{6BD68A40-E31B-BF40-B18D-0A19E149C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813" name="Oval 110">
              <a:extLst>
                <a:ext uri="{FF2B5EF4-FFF2-40B4-BE49-F238E27FC236}">
                  <a16:creationId xmlns:a16="http://schemas.microsoft.com/office/drawing/2014/main" id="{E9BDDFAD-0C10-E74D-9705-2233DAE16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814" name="Oval 111">
              <a:extLst>
                <a:ext uri="{FF2B5EF4-FFF2-40B4-BE49-F238E27FC236}">
                  <a16:creationId xmlns:a16="http://schemas.microsoft.com/office/drawing/2014/main" id="{6121C939-C391-C349-B3C7-C6C659BE1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113815" name="Oval 112">
              <a:extLst>
                <a:ext uri="{FF2B5EF4-FFF2-40B4-BE49-F238E27FC236}">
                  <a16:creationId xmlns:a16="http://schemas.microsoft.com/office/drawing/2014/main" id="{DEA962F0-0EEE-CD46-A693-22E02540E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816" name="Rectangle 113">
              <a:extLst>
                <a:ext uri="{FF2B5EF4-FFF2-40B4-BE49-F238E27FC236}">
                  <a16:creationId xmlns:a16="http://schemas.microsoft.com/office/drawing/2014/main" id="{7192192F-9DEB-AC4B-99DF-4ECE627CE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13716" name="Group 114">
            <a:extLst>
              <a:ext uri="{FF2B5EF4-FFF2-40B4-BE49-F238E27FC236}">
                <a16:creationId xmlns:a16="http://schemas.microsoft.com/office/drawing/2014/main" id="{3766F45B-F19E-F548-8965-5479CC228CE0}"/>
              </a:ext>
            </a:extLst>
          </p:cNvPr>
          <p:cNvGrpSpPr>
            <a:grpSpLocks/>
          </p:cNvGrpSpPr>
          <p:nvPr/>
        </p:nvGrpSpPr>
        <p:grpSpPr bwMode="auto">
          <a:xfrm>
            <a:off x="5151438" y="1444625"/>
            <a:ext cx="352425" cy="660400"/>
            <a:chOff x="4140" y="429"/>
            <a:chExt cx="1425" cy="2396"/>
          </a:xfrm>
        </p:grpSpPr>
        <p:sp>
          <p:nvSpPr>
            <p:cNvPr id="113761" name="Freeform 115">
              <a:extLst>
                <a:ext uri="{FF2B5EF4-FFF2-40B4-BE49-F238E27FC236}">
                  <a16:creationId xmlns:a16="http://schemas.microsoft.com/office/drawing/2014/main" id="{732B1445-AED6-CF43-9DF6-C6AB19566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6 w 354"/>
                <a:gd name="T3" fmla="*/ 13 h 2742"/>
                <a:gd name="T4" fmla="*/ 6 w 354"/>
                <a:gd name="T5" fmla="*/ 99 h 2742"/>
                <a:gd name="T6" fmla="*/ 0 w 354"/>
                <a:gd name="T7" fmla="*/ 103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62" name="Rectangle 116">
              <a:extLst>
                <a:ext uri="{FF2B5EF4-FFF2-40B4-BE49-F238E27FC236}">
                  <a16:creationId xmlns:a16="http://schemas.microsoft.com/office/drawing/2014/main" id="{2E38ABB9-FE6D-614D-828C-3A1350748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63" name="Freeform 117">
              <a:extLst>
                <a:ext uri="{FF2B5EF4-FFF2-40B4-BE49-F238E27FC236}">
                  <a16:creationId xmlns:a16="http://schemas.microsoft.com/office/drawing/2014/main" id="{7B68FF95-D426-CE48-B583-CC2F7032C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4 w 211"/>
                <a:gd name="T3" fmla="*/ 9 h 2537"/>
                <a:gd name="T4" fmla="*/ 2 w 211"/>
                <a:gd name="T5" fmla="*/ 94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64" name="Freeform 118">
              <a:extLst>
                <a:ext uri="{FF2B5EF4-FFF2-40B4-BE49-F238E27FC236}">
                  <a16:creationId xmlns:a16="http://schemas.microsoft.com/office/drawing/2014/main" id="{607DA4CC-0DA1-9349-B277-76D799A79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6 w 328"/>
                <a:gd name="T3" fmla="*/ 6 h 226"/>
                <a:gd name="T4" fmla="*/ 6 w 328"/>
                <a:gd name="T5" fmla="*/ 9 h 226"/>
                <a:gd name="T6" fmla="*/ 0 w 328"/>
                <a:gd name="T7" fmla="*/ 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65" name="Rectangle 119">
              <a:extLst>
                <a:ext uri="{FF2B5EF4-FFF2-40B4-BE49-F238E27FC236}">
                  <a16:creationId xmlns:a16="http://schemas.microsoft.com/office/drawing/2014/main" id="{AD6DA857-C1F7-524A-9595-96D6EFB34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3766" name="Group 120">
              <a:extLst>
                <a:ext uri="{FF2B5EF4-FFF2-40B4-BE49-F238E27FC236}">
                  <a16:creationId xmlns:a16="http://schemas.microsoft.com/office/drawing/2014/main" id="{A0F98EFA-C006-AB4C-81DD-B21C1D3266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3791" name="AutoShape 121">
                <a:extLst>
                  <a:ext uri="{FF2B5EF4-FFF2-40B4-BE49-F238E27FC236}">
                    <a16:creationId xmlns:a16="http://schemas.microsoft.com/office/drawing/2014/main" id="{2D865E44-33FE-8A42-A79B-3A6BB9FBE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792" name="AutoShape 122">
                <a:extLst>
                  <a:ext uri="{FF2B5EF4-FFF2-40B4-BE49-F238E27FC236}">
                    <a16:creationId xmlns:a16="http://schemas.microsoft.com/office/drawing/2014/main" id="{EBEC9D68-AEF0-9E49-A8BE-6C81DAB9D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3767" name="Rectangle 123">
              <a:extLst>
                <a:ext uri="{FF2B5EF4-FFF2-40B4-BE49-F238E27FC236}">
                  <a16:creationId xmlns:a16="http://schemas.microsoft.com/office/drawing/2014/main" id="{B52BA618-E737-144D-8180-B7B242CD3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3768" name="Group 124">
              <a:extLst>
                <a:ext uri="{FF2B5EF4-FFF2-40B4-BE49-F238E27FC236}">
                  <a16:creationId xmlns:a16="http://schemas.microsoft.com/office/drawing/2014/main" id="{1A2A999F-AB51-0B48-B3D5-E857126F2C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3789" name="AutoShape 125">
                <a:extLst>
                  <a:ext uri="{FF2B5EF4-FFF2-40B4-BE49-F238E27FC236}">
                    <a16:creationId xmlns:a16="http://schemas.microsoft.com/office/drawing/2014/main" id="{20CCFB86-22E9-0C4B-9A99-B73AFC389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790" name="AutoShape 126">
                <a:extLst>
                  <a:ext uri="{FF2B5EF4-FFF2-40B4-BE49-F238E27FC236}">
                    <a16:creationId xmlns:a16="http://schemas.microsoft.com/office/drawing/2014/main" id="{DC88B911-2169-5847-B631-DE6929E4F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3769" name="Rectangle 127">
              <a:extLst>
                <a:ext uri="{FF2B5EF4-FFF2-40B4-BE49-F238E27FC236}">
                  <a16:creationId xmlns:a16="http://schemas.microsoft.com/office/drawing/2014/main" id="{EBCFFFF4-72B0-3E48-9D23-CF9395E20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70" name="Rectangle 128">
              <a:extLst>
                <a:ext uri="{FF2B5EF4-FFF2-40B4-BE49-F238E27FC236}">
                  <a16:creationId xmlns:a16="http://schemas.microsoft.com/office/drawing/2014/main" id="{078FABA3-9F11-964F-B0C4-D53D34D69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3771" name="Group 129">
              <a:extLst>
                <a:ext uri="{FF2B5EF4-FFF2-40B4-BE49-F238E27FC236}">
                  <a16:creationId xmlns:a16="http://schemas.microsoft.com/office/drawing/2014/main" id="{EC10A7C8-63A8-B94C-BF20-FEE4D6BEBD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3787" name="AutoShape 130">
                <a:extLst>
                  <a:ext uri="{FF2B5EF4-FFF2-40B4-BE49-F238E27FC236}">
                    <a16:creationId xmlns:a16="http://schemas.microsoft.com/office/drawing/2014/main" id="{CDCF9C9B-2514-CF43-A5F6-C100290FF3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788" name="AutoShape 131">
                <a:extLst>
                  <a:ext uri="{FF2B5EF4-FFF2-40B4-BE49-F238E27FC236}">
                    <a16:creationId xmlns:a16="http://schemas.microsoft.com/office/drawing/2014/main" id="{1CFE9CA2-68E6-4340-BFF5-EB1D956E1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3772" name="Freeform 132">
              <a:extLst>
                <a:ext uri="{FF2B5EF4-FFF2-40B4-BE49-F238E27FC236}">
                  <a16:creationId xmlns:a16="http://schemas.microsoft.com/office/drawing/2014/main" id="{176DFBE6-E5A4-5A44-B33A-D0463C05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6 w 328"/>
                <a:gd name="T3" fmla="*/ 5 h 226"/>
                <a:gd name="T4" fmla="*/ 6 w 328"/>
                <a:gd name="T5" fmla="*/ 8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3773" name="Group 133">
              <a:extLst>
                <a:ext uri="{FF2B5EF4-FFF2-40B4-BE49-F238E27FC236}">
                  <a16:creationId xmlns:a16="http://schemas.microsoft.com/office/drawing/2014/main" id="{D696E5C8-C989-5E43-8B97-1A5DD18077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3785" name="AutoShape 134">
                <a:extLst>
                  <a:ext uri="{FF2B5EF4-FFF2-40B4-BE49-F238E27FC236}">
                    <a16:creationId xmlns:a16="http://schemas.microsoft.com/office/drawing/2014/main" id="{77C66140-12C8-6947-BC99-0896A19EF5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786" name="AutoShape 135">
                <a:extLst>
                  <a:ext uri="{FF2B5EF4-FFF2-40B4-BE49-F238E27FC236}">
                    <a16:creationId xmlns:a16="http://schemas.microsoft.com/office/drawing/2014/main" id="{AA992175-7DA8-8C47-BB9E-A831A6CCC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3774" name="Rectangle 136">
              <a:extLst>
                <a:ext uri="{FF2B5EF4-FFF2-40B4-BE49-F238E27FC236}">
                  <a16:creationId xmlns:a16="http://schemas.microsoft.com/office/drawing/2014/main" id="{BCA452D6-BBA6-0C41-A8FA-18080B387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75" name="Freeform 137">
              <a:extLst>
                <a:ext uri="{FF2B5EF4-FFF2-40B4-BE49-F238E27FC236}">
                  <a16:creationId xmlns:a16="http://schemas.microsoft.com/office/drawing/2014/main" id="{0ABD8E09-8373-7845-B01A-F27EA6DC4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6 w 296"/>
                <a:gd name="T3" fmla="*/ 5 h 256"/>
                <a:gd name="T4" fmla="*/ 6 w 296"/>
                <a:gd name="T5" fmla="*/ 9 h 256"/>
                <a:gd name="T6" fmla="*/ 0 w 296"/>
                <a:gd name="T7" fmla="*/ 3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76" name="Freeform 138">
              <a:extLst>
                <a:ext uri="{FF2B5EF4-FFF2-40B4-BE49-F238E27FC236}">
                  <a16:creationId xmlns:a16="http://schemas.microsoft.com/office/drawing/2014/main" id="{C5940886-8FA5-1443-893C-CE545B2E4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6 w 304"/>
                <a:gd name="T3" fmla="*/ 7 h 288"/>
                <a:gd name="T4" fmla="*/ 5 w 304"/>
                <a:gd name="T5" fmla="*/ 11 h 288"/>
                <a:gd name="T6" fmla="*/ 2 w 304"/>
                <a:gd name="T7" fmla="*/ 5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77" name="Oval 139">
              <a:extLst>
                <a:ext uri="{FF2B5EF4-FFF2-40B4-BE49-F238E27FC236}">
                  <a16:creationId xmlns:a16="http://schemas.microsoft.com/office/drawing/2014/main" id="{6D91AC02-4B0F-D248-8999-91C2F937F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78" name="Freeform 140">
              <a:extLst>
                <a:ext uri="{FF2B5EF4-FFF2-40B4-BE49-F238E27FC236}">
                  <a16:creationId xmlns:a16="http://schemas.microsoft.com/office/drawing/2014/main" id="{DB120164-F0A0-8448-8899-EF3DC70A3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5 h 240"/>
                <a:gd name="T2" fmla="*/ 2 w 306"/>
                <a:gd name="T3" fmla="*/ 9 h 240"/>
                <a:gd name="T4" fmla="*/ 6 w 306"/>
                <a:gd name="T5" fmla="*/ 5 h 240"/>
                <a:gd name="T6" fmla="*/ 6 w 306"/>
                <a:gd name="T7" fmla="*/ 0 h 240"/>
                <a:gd name="T8" fmla="*/ 0 w 306"/>
                <a:gd name="T9" fmla="*/ 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79" name="AutoShape 141">
              <a:extLst>
                <a:ext uri="{FF2B5EF4-FFF2-40B4-BE49-F238E27FC236}">
                  <a16:creationId xmlns:a16="http://schemas.microsoft.com/office/drawing/2014/main" id="{64A9E550-1840-0E46-805D-084EECBAD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80" name="AutoShape 142">
              <a:extLst>
                <a:ext uri="{FF2B5EF4-FFF2-40B4-BE49-F238E27FC236}">
                  <a16:creationId xmlns:a16="http://schemas.microsoft.com/office/drawing/2014/main" id="{DB30BF41-C8A5-AA48-92A4-0444F8522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81" name="Oval 143">
              <a:extLst>
                <a:ext uri="{FF2B5EF4-FFF2-40B4-BE49-F238E27FC236}">
                  <a16:creationId xmlns:a16="http://schemas.microsoft.com/office/drawing/2014/main" id="{BDCDD1E4-7041-314C-8C38-573BBEA02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82" name="Oval 144">
              <a:extLst>
                <a:ext uri="{FF2B5EF4-FFF2-40B4-BE49-F238E27FC236}">
                  <a16:creationId xmlns:a16="http://schemas.microsoft.com/office/drawing/2014/main" id="{16815CBB-1C14-DA4F-93BA-7F28B1012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113783" name="Oval 145">
              <a:extLst>
                <a:ext uri="{FF2B5EF4-FFF2-40B4-BE49-F238E27FC236}">
                  <a16:creationId xmlns:a16="http://schemas.microsoft.com/office/drawing/2014/main" id="{8994FBE3-2F58-1C4A-863B-1FCAE8660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84" name="Rectangle 146">
              <a:extLst>
                <a:ext uri="{FF2B5EF4-FFF2-40B4-BE49-F238E27FC236}">
                  <a16:creationId xmlns:a16="http://schemas.microsoft.com/office/drawing/2014/main" id="{EF57EE1F-38DD-C949-B6F9-C29AB7A29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13717" name="Group 147">
            <a:extLst>
              <a:ext uri="{FF2B5EF4-FFF2-40B4-BE49-F238E27FC236}">
                <a16:creationId xmlns:a16="http://schemas.microsoft.com/office/drawing/2014/main" id="{9E9D636C-EE6B-084B-9DB9-A589ABF23D5F}"/>
              </a:ext>
            </a:extLst>
          </p:cNvPr>
          <p:cNvGrpSpPr>
            <a:grpSpLocks/>
          </p:cNvGrpSpPr>
          <p:nvPr/>
        </p:nvGrpSpPr>
        <p:grpSpPr bwMode="auto">
          <a:xfrm>
            <a:off x="8002588" y="1700213"/>
            <a:ext cx="352425" cy="660400"/>
            <a:chOff x="4140" y="429"/>
            <a:chExt cx="1425" cy="2396"/>
          </a:xfrm>
        </p:grpSpPr>
        <p:sp>
          <p:nvSpPr>
            <p:cNvPr id="113729" name="Freeform 148">
              <a:extLst>
                <a:ext uri="{FF2B5EF4-FFF2-40B4-BE49-F238E27FC236}">
                  <a16:creationId xmlns:a16="http://schemas.microsoft.com/office/drawing/2014/main" id="{79CDFBCD-AF9D-FC4E-97CE-C80A6AD98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6 w 354"/>
                <a:gd name="T3" fmla="*/ 13 h 2742"/>
                <a:gd name="T4" fmla="*/ 6 w 354"/>
                <a:gd name="T5" fmla="*/ 99 h 2742"/>
                <a:gd name="T6" fmla="*/ 0 w 354"/>
                <a:gd name="T7" fmla="*/ 103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30" name="Rectangle 149">
              <a:extLst>
                <a:ext uri="{FF2B5EF4-FFF2-40B4-BE49-F238E27FC236}">
                  <a16:creationId xmlns:a16="http://schemas.microsoft.com/office/drawing/2014/main" id="{19C4B335-5610-224B-A6C7-751967FDD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31" name="Freeform 150">
              <a:extLst>
                <a:ext uri="{FF2B5EF4-FFF2-40B4-BE49-F238E27FC236}">
                  <a16:creationId xmlns:a16="http://schemas.microsoft.com/office/drawing/2014/main" id="{A5900503-DBFA-C944-AA61-7D77EC2A0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4 w 211"/>
                <a:gd name="T3" fmla="*/ 9 h 2537"/>
                <a:gd name="T4" fmla="*/ 2 w 211"/>
                <a:gd name="T5" fmla="*/ 94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32" name="Freeform 151">
              <a:extLst>
                <a:ext uri="{FF2B5EF4-FFF2-40B4-BE49-F238E27FC236}">
                  <a16:creationId xmlns:a16="http://schemas.microsoft.com/office/drawing/2014/main" id="{359F65D0-F974-454B-9528-FB8B7E293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6 w 328"/>
                <a:gd name="T3" fmla="*/ 6 h 226"/>
                <a:gd name="T4" fmla="*/ 6 w 328"/>
                <a:gd name="T5" fmla="*/ 9 h 226"/>
                <a:gd name="T6" fmla="*/ 0 w 328"/>
                <a:gd name="T7" fmla="*/ 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33" name="Rectangle 152">
              <a:extLst>
                <a:ext uri="{FF2B5EF4-FFF2-40B4-BE49-F238E27FC236}">
                  <a16:creationId xmlns:a16="http://schemas.microsoft.com/office/drawing/2014/main" id="{C1D8A804-27B1-9F44-8E9E-D45AB28DD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3734" name="Group 153">
              <a:extLst>
                <a:ext uri="{FF2B5EF4-FFF2-40B4-BE49-F238E27FC236}">
                  <a16:creationId xmlns:a16="http://schemas.microsoft.com/office/drawing/2014/main" id="{93F689CB-CADE-E84A-8F3C-3F0692435C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3759" name="AutoShape 154">
                <a:extLst>
                  <a:ext uri="{FF2B5EF4-FFF2-40B4-BE49-F238E27FC236}">
                    <a16:creationId xmlns:a16="http://schemas.microsoft.com/office/drawing/2014/main" id="{EBD1F6DB-364C-9849-B5C1-F92A12FA7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760" name="AutoShape 155">
                <a:extLst>
                  <a:ext uri="{FF2B5EF4-FFF2-40B4-BE49-F238E27FC236}">
                    <a16:creationId xmlns:a16="http://schemas.microsoft.com/office/drawing/2014/main" id="{1A5A080C-4776-4B4D-BC7D-2BBE440EBD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3735" name="Rectangle 156">
              <a:extLst>
                <a:ext uri="{FF2B5EF4-FFF2-40B4-BE49-F238E27FC236}">
                  <a16:creationId xmlns:a16="http://schemas.microsoft.com/office/drawing/2014/main" id="{90DC52A0-EC8F-EF46-B1B2-09DBEC165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3736" name="Group 157">
              <a:extLst>
                <a:ext uri="{FF2B5EF4-FFF2-40B4-BE49-F238E27FC236}">
                  <a16:creationId xmlns:a16="http://schemas.microsoft.com/office/drawing/2014/main" id="{8CD29097-4BD9-7646-B55F-9326F06674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3757" name="AutoShape 158">
                <a:extLst>
                  <a:ext uri="{FF2B5EF4-FFF2-40B4-BE49-F238E27FC236}">
                    <a16:creationId xmlns:a16="http://schemas.microsoft.com/office/drawing/2014/main" id="{D31F55EC-B9F3-C84F-8CA1-EA3FD53824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758" name="AutoShape 159">
                <a:extLst>
                  <a:ext uri="{FF2B5EF4-FFF2-40B4-BE49-F238E27FC236}">
                    <a16:creationId xmlns:a16="http://schemas.microsoft.com/office/drawing/2014/main" id="{168A8DAE-C818-3345-8650-D237CC4E6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3737" name="Rectangle 160">
              <a:extLst>
                <a:ext uri="{FF2B5EF4-FFF2-40B4-BE49-F238E27FC236}">
                  <a16:creationId xmlns:a16="http://schemas.microsoft.com/office/drawing/2014/main" id="{8DAB8141-1888-1341-A47D-BDAD8C766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38" name="Rectangle 161">
              <a:extLst>
                <a:ext uri="{FF2B5EF4-FFF2-40B4-BE49-F238E27FC236}">
                  <a16:creationId xmlns:a16="http://schemas.microsoft.com/office/drawing/2014/main" id="{54394CA2-D958-C448-9EC4-FC19C2946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3739" name="Group 162">
              <a:extLst>
                <a:ext uri="{FF2B5EF4-FFF2-40B4-BE49-F238E27FC236}">
                  <a16:creationId xmlns:a16="http://schemas.microsoft.com/office/drawing/2014/main" id="{F7251CE8-8371-7E43-A905-0FC0F17567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3755" name="AutoShape 163">
                <a:extLst>
                  <a:ext uri="{FF2B5EF4-FFF2-40B4-BE49-F238E27FC236}">
                    <a16:creationId xmlns:a16="http://schemas.microsoft.com/office/drawing/2014/main" id="{F68ADD0E-89B9-BA48-91E5-0924D7F88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756" name="AutoShape 164">
                <a:extLst>
                  <a:ext uri="{FF2B5EF4-FFF2-40B4-BE49-F238E27FC236}">
                    <a16:creationId xmlns:a16="http://schemas.microsoft.com/office/drawing/2014/main" id="{62970AB5-AFFD-404F-B4C5-DC63F4548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3740" name="Freeform 165">
              <a:extLst>
                <a:ext uri="{FF2B5EF4-FFF2-40B4-BE49-F238E27FC236}">
                  <a16:creationId xmlns:a16="http://schemas.microsoft.com/office/drawing/2014/main" id="{8974AB0E-F1D7-E74D-A7CD-656BEC486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6 w 328"/>
                <a:gd name="T3" fmla="*/ 5 h 226"/>
                <a:gd name="T4" fmla="*/ 6 w 328"/>
                <a:gd name="T5" fmla="*/ 8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3741" name="Group 166">
              <a:extLst>
                <a:ext uri="{FF2B5EF4-FFF2-40B4-BE49-F238E27FC236}">
                  <a16:creationId xmlns:a16="http://schemas.microsoft.com/office/drawing/2014/main" id="{E5AE1EF9-385D-8443-A0C8-782BC2D15D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3753" name="AutoShape 167">
                <a:extLst>
                  <a:ext uri="{FF2B5EF4-FFF2-40B4-BE49-F238E27FC236}">
                    <a16:creationId xmlns:a16="http://schemas.microsoft.com/office/drawing/2014/main" id="{BD5CED9F-A1EB-5A48-9C53-DF272C177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754" name="AutoShape 168">
                <a:extLst>
                  <a:ext uri="{FF2B5EF4-FFF2-40B4-BE49-F238E27FC236}">
                    <a16:creationId xmlns:a16="http://schemas.microsoft.com/office/drawing/2014/main" id="{2711EC2D-DF06-5345-88AC-8FBC10C416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3742" name="Rectangle 169">
              <a:extLst>
                <a:ext uri="{FF2B5EF4-FFF2-40B4-BE49-F238E27FC236}">
                  <a16:creationId xmlns:a16="http://schemas.microsoft.com/office/drawing/2014/main" id="{303FB975-46AF-B748-BE6C-8EB41EB84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43" name="Freeform 170">
              <a:extLst>
                <a:ext uri="{FF2B5EF4-FFF2-40B4-BE49-F238E27FC236}">
                  <a16:creationId xmlns:a16="http://schemas.microsoft.com/office/drawing/2014/main" id="{3CA47C09-9331-7042-8DFA-CB52016DD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6 w 296"/>
                <a:gd name="T3" fmla="*/ 5 h 256"/>
                <a:gd name="T4" fmla="*/ 6 w 296"/>
                <a:gd name="T5" fmla="*/ 9 h 256"/>
                <a:gd name="T6" fmla="*/ 0 w 296"/>
                <a:gd name="T7" fmla="*/ 3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44" name="Freeform 171">
              <a:extLst>
                <a:ext uri="{FF2B5EF4-FFF2-40B4-BE49-F238E27FC236}">
                  <a16:creationId xmlns:a16="http://schemas.microsoft.com/office/drawing/2014/main" id="{62BCD1B2-9196-EA45-9461-1A0AA2B16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6 w 304"/>
                <a:gd name="T3" fmla="*/ 7 h 288"/>
                <a:gd name="T4" fmla="*/ 5 w 304"/>
                <a:gd name="T5" fmla="*/ 11 h 288"/>
                <a:gd name="T6" fmla="*/ 2 w 304"/>
                <a:gd name="T7" fmla="*/ 5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45" name="Oval 172">
              <a:extLst>
                <a:ext uri="{FF2B5EF4-FFF2-40B4-BE49-F238E27FC236}">
                  <a16:creationId xmlns:a16="http://schemas.microsoft.com/office/drawing/2014/main" id="{56329203-58B9-CD48-8EC5-D4A9EBCD1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46" name="Freeform 173">
              <a:extLst>
                <a:ext uri="{FF2B5EF4-FFF2-40B4-BE49-F238E27FC236}">
                  <a16:creationId xmlns:a16="http://schemas.microsoft.com/office/drawing/2014/main" id="{E13110CC-FEF9-394B-A687-6511E4FC4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5 h 240"/>
                <a:gd name="T2" fmla="*/ 2 w 306"/>
                <a:gd name="T3" fmla="*/ 9 h 240"/>
                <a:gd name="T4" fmla="*/ 6 w 306"/>
                <a:gd name="T5" fmla="*/ 5 h 240"/>
                <a:gd name="T6" fmla="*/ 6 w 306"/>
                <a:gd name="T7" fmla="*/ 0 h 240"/>
                <a:gd name="T8" fmla="*/ 0 w 306"/>
                <a:gd name="T9" fmla="*/ 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47" name="AutoShape 174">
              <a:extLst>
                <a:ext uri="{FF2B5EF4-FFF2-40B4-BE49-F238E27FC236}">
                  <a16:creationId xmlns:a16="http://schemas.microsoft.com/office/drawing/2014/main" id="{F5E83115-847A-174E-A596-0C46E113C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48" name="AutoShape 175">
              <a:extLst>
                <a:ext uri="{FF2B5EF4-FFF2-40B4-BE49-F238E27FC236}">
                  <a16:creationId xmlns:a16="http://schemas.microsoft.com/office/drawing/2014/main" id="{64C366FB-18B7-9441-AD63-B41CEF56F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49" name="Oval 176">
              <a:extLst>
                <a:ext uri="{FF2B5EF4-FFF2-40B4-BE49-F238E27FC236}">
                  <a16:creationId xmlns:a16="http://schemas.microsoft.com/office/drawing/2014/main" id="{2347CAE3-4EEC-734E-8722-DB97EC62C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50" name="Oval 177">
              <a:extLst>
                <a:ext uri="{FF2B5EF4-FFF2-40B4-BE49-F238E27FC236}">
                  <a16:creationId xmlns:a16="http://schemas.microsoft.com/office/drawing/2014/main" id="{1415BC3A-4711-374D-9FD7-0537841A31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113751" name="Oval 178">
              <a:extLst>
                <a:ext uri="{FF2B5EF4-FFF2-40B4-BE49-F238E27FC236}">
                  <a16:creationId xmlns:a16="http://schemas.microsoft.com/office/drawing/2014/main" id="{AE4027EB-A97B-F949-BCF6-8A044EF13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52" name="Rectangle 179">
              <a:extLst>
                <a:ext uri="{FF2B5EF4-FFF2-40B4-BE49-F238E27FC236}">
                  <a16:creationId xmlns:a16="http://schemas.microsoft.com/office/drawing/2014/main" id="{C69FE08C-66EB-EF45-800F-1A960C88B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13718" name="Group 180">
            <a:extLst>
              <a:ext uri="{FF2B5EF4-FFF2-40B4-BE49-F238E27FC236}">
                <a16:creationId xmlns:a16="http://schemas.microsoft.com/office/drawing/2014/main" id="{E2177B4E-0C85-9647-9AAA-4E1E29DCBA7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1813" y="4489450"/>
            <a:ext cx="803275" cy="771525"/>
            <a:chOff x="-44" y="1473"/>
            <a:chExt cx="981" cy="1105"/>
          </a:xfrm>
        </p:grpSpPr>
        <p:pic>
          <p:nvPicPr>
            <p:cNvPr id="113727" name="Picture 181" descr="desktop_computer_stylized_medium">
              <a:extLst>
                <a:ext uri="{FF2B5EF4-FFF2-40B4-BE49-F238E27FC236}">
                  <a16:creationId xmlns:a16="http://schemas.microsoft.com/office/drawing/2014/main" id="{46DD7DCD-9C33-0B4F-ACE0-6DF7B2C85C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728" name="Freeform 182">
              <a:extLst>
                <a:ext uri="{FF2B5EF4-FFF2-40B4-BE49-F238E27FC236}">
                  <a16:creationId xmlns:a16="http://schemas.microsoft.com/office/drawing/2014/main" id="{B3C3DAC0-B241-0446-9496-90B897ED84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8127 w 356"/>
                <a:gd name="T3" fmla="*/ 4362 h 368"/>
                <a:gd name="T4" fmla="*/ 68956 w 356"/>
                <a:gd name="T5" fmla="*/ 90881 h 368"/>
                <a:gd name="T6" fmla="*/ 15197 w 356"/>
                <a:gd name="T7" fmla="*/ 11365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3719" name="Group 183">
            <a:extLst>
              <a:ext uri="{FF2B5EF4-FFF2-40B4-BE49-F238E27FC236}">
                <a16:creationId xmlns:a16="http://schemas.microsoft.com/office/drawing/2014/main" id="{F8E75D50-3B61-734A-B77A-DC730DABD56F}"/>
              </a:ext>
            </a:extLst>
          </p:cNvPr>
          <p:cNvGrpSpPr>
            <a:grpSpLocks/>
          </p:cNvGrpSpPr>
          <p:nvPr/>
        </p:nvGrpSpPr>
        <p:grpSpPr bwMode="auto">
          <a:xfrm>
            <a:off x="4237038" y="4470400"/>
            <a:ext cx="803275" cy="771525"/>
            <a:chOff x="-44" y="1473"/>
            <a:chExt cx="981" cy="1105"/>
          </a:xfrm>
        </p:grpSpPr>
        <p:pic>
          <p:nvPicPr>
            <p:cNvPr id="113725" name="Picture 184" descr="desktop_computer_stylized_medium">
              <a:extLst>
                <a:ext uri="{FF2B5EF4-FFF2-40B4-BE49-F238E27FC236}">
                  <a16:creationId xmlns:a16="http://schemas.microsoft.com/office/drawing/2014/main" id="{D2D258E3-683C-7947-8C84-A14B2A343E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726" name="Freeform 185">
              <a:extLst>
                <a:ext uri="{FF2B5EF4-FFF2-40B4-BE49-F238E27FC236}">
                  <a16:creationId xmlns:a16="http://schemas.microsoft.com/office/drawing/2014/main" id="{CB4C3091-8E8E-7246-B39F-ADB295D0BD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8127 w 356"/>
                <a:gd name="T3" fmla="*/ 4362 h 368"/>
                <a:gd name="T4" fmla="*/ 68956 w 356"/>
                <a:gd name="T5" fmla="*/ 90881 h 368"/>
                <a:gd name="T6" fmla="*/ 15197 w 356"/>
                <a:gd name="T7" fmla="*/ 11365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3720" name="Group 186">
            <a:extLst>
              <a:ext uri="{FF2B5EF4-FFF2-40B4-BE49-F238E27FC236}">
                <a16:creationId xmlns:a16="http://schemas.microsoft.com/office/drawing/2014/main" id="{29EB49C9-8550-0048-9837-ACF910533422}"/>
              </a:ext>
            </a:extLst>
          </p:cNvPr>
          <p:cNvGrpSpPr>
            <a:grpSpLocks/>
          </p:cNvGrpSpPr>
          <p:nvPr/>
        </p:nvGrpSpPr>
        <p:grpSpPr bwMode="auto">
          <a:xfrm>
            <a:off x="4859338" y="4919663"/>
            <a:ext cx="803275" cy="771525"/>
            <a:chOff x="-44" y="1473"/>
            <a:chExt cx="981" cy="1105"/>
          </a:xfrm>
        </p:grpSpPr>
        <p:pic>
          <p:nvPicPr>
            <p:cNvPr id="113723" name="Picture 187" descr="desktop_computer_stylized_medium">
              <a:extLst>
                <a:ext uri="{FF2B5EF4-FFF2-40B4-BE49-F238E27FC236}">
                  <a16:creationId xmlns:a16="http://schemas.microsoft.com/office/drawing/2014/main" id="{8A082229-DA6F-414B-9E2E-18DB55810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724" name="Freeform 188">
              <a:extLst>
                <a:ext uri="{FF2B5EF4-FFF2-40B4-BE49-F238E27FC236}">
                  <a16:creationId xmlns:a16="http://schemas.microsoft.com/office/drawing/2014/main" id="{2FC5EF34-2A2E-CA4F-8BE3-FD11F7FD33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8127 w 356"/>
                <a:gd name="T3" fmla="*/ 4362 h 368"/>
                <a:gd name="T4" fmla="*/ 68956 w 356"/>
                <a:gd name="T5" fmla="*/ 90881 h 368"/>
                <a:gd name="T6" fmla="*/ 15197 w 356"/>
                <a:gd name="T7" fmla="*/ 11365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13721" name="Slide Number Placeholder 3">
            <a:extLst>
              <a:ext uri="{FF2B5EF4-FFF2-40B4-BE49-F238E27FC236}">
                <a16:creationId xmlns:a16="http://schemas.microsoft.com/office/drawing/2014/main" id="{CB6D9ADF-4430-5946-A41C-C46C6421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2AA303C7-8956-B848-87F8-8DEF2D8DC05B}" type="slidenum">
              <a:rPr lang="en-US" altLang="en-US" sz="1200">
                <a:latin typeface="Tahoma" panose="020B0604030504040204" pitchFamily="34" charset="0"/>
              </a:rPr>
              <a:pPr/>
              <a:t>63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13722" name="TextBox 1">
            <a:extLst>
              <a:ext uri="{FF2B5EF4-FFF2-40B4-BE49-F238E27FC236}">
                <a16:creationId xmlns:a16="http://schemas.microsoft.com/office/drawing/2014/main" id="{67C2AC0E-47B9-5440-B121-355EB3D37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725" y="6199188"/>
            <a:ext cx="45069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* Check out the online interactive exercises for more examples: h</a:t>
            </a:r>
            <a:r>
              <a:rPr lang="en-US" altLang="en-US" sz="1200"/>
              <a:t>ttp://gaia.cs.umass.edu/kurose_ross/interactive/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Footer Placeholder 2">
            <a:extLst>
              <a:ext uri="{FF2B5EF4-FFF2-40B4-BE49-F238E27FC236}">
                <a16:creationId xmlns:a16="http://schemas.microsoft.com/office/drawing/2014/main" id="{BF492B7F-A7BF-7C48-B67F-5AC69097E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14690" name="Picture 2" descr="underline_base">
            <a:extLst>
              <a:ext uri="{FF2B5EF4-FFF2-40B4-BE49-F238E27FC236}">
                <a16:creationId xmlns:a16="http://schemas.microsoft.com/office/drawing/2014/main" id="{CE223FC3-C64C-614B-9C63-CAD9FDA37D3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1" name="Rectangle 2">
            <a:extLst>
              <a:ext uri="{FF2B5EF4-FFF2-40B4-BE49-F238E27FC236}">
                <a16:creationId xmlns:a16="http://schemas.microsoft.com/office/drawing/2014/main" id="{CED1E0B8-8FAC-614E-A136-95FCA829F8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Chapter 1: roadmap</a:t>
            </a:r>
          </a:p>
        </p:txBody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563978C8-8333-2C41-83BC-D39082E2E9E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1.1 what </a:t>
            </a:r>
            <a:r>
              <a:rPr lang="en-US" altLang="en-US" sz="2800" i="1">
                <a:solidFill>
                  <a:srgbClr val="000099"/>
                </a:solidFill>
                <a:ea typeface="Arial" panose="020B0604020202020204" pitchFamily="34" charset="0"/>
              </a:rPr>
              <a:t>is</a:t>
            </a: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1.2</a:t>
            </a:r>
            <a:r>
              <a:rPr lang="en-US" altLang="en-US" sz="2800">
                <a:ea typeface="Arial" panose="020B0604020202020204" pitchFamily="34" charset="0"/>
              </a:rPr>
              <a:t> 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>
                <a:latin typeface="Gill Sans MT" panose="020B0502020104020203" pitchFamily="34" charset="77"/>
                <a:ea typeface="Arial" panose="020B0604020202020204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1.3 </a:t>
            </a:r>
            <a:r>
              <a:rPr lang="en-US" altLang="en-US" sz="2800">
                <a:ea typeface="Arial" panose="020B0604020202020204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>
                <a:latin typeface="Gill Sans MT" panose="020B0502020104020203" pitchFamily="34" charset="77"/>
                <a:ea typeface="Arial" panose="020B0604020202020204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1.4 </a:t>
            </a:r>
            <a:r>
              <a:rPr lang="en-US" altLang="en-US" sz="2800">
                <a:ea typeface="Arial" panose="020B0604020202020204" pitchFamily="34" charset="0"/>
              </a:rPr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>
                <a:solidFill>
                  <a:srgbClr val="CC0000"/>
                </a:solidFill>
                <a:ea typeface="Arial" panose="020B0604020202020204" pitchFamily="34" charset="0"/>
              </a:rPr>
              <a:t>1.5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1.6</a:t>
            </a:r>
            <a:r>
              <a:rPr lang="en-US" altLang="en-US" sz="2800">
                <a:ea typeface="Arial" panose="020B0604020202020204" pitchFamily="34" charset="0"/>
              </a:rPr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1.7</a:t>
            </a:r>
            <a:r>
              <a:rPr lang="en-US" altLang="en-US" sz="2800">
                <a:ea typeface="Arial" panose="020B0604020202020204" pitchFamily="34" charset="0"/>
              </a:rPr>
              <a:t> history</a:t>
            </a: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14693" name="Slide Number Placeholder 3">
            <a:extLst>
              <a:ext uri="{FF2B5EF4-FFF2-40B4-BE49-F238E27FC236}">
                <a16:creationId xmlns:a16="http://schemas.microsoft.com/office/drawing/2014/main" id="{3E4A8359-7297-454E-A71A-574A111D6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03658DBD-6D2B-5C44-BAD4-1F925B64A952}" type="slidenum">
              <a:rPr lang="en-US" altLang="en-US" sz="1200">
                <a:latin typeface="Tahoma" panose="020B0604030504040204" pitchFamily="34" charset="0"/>
              </a:rPr>
              <a:pPr/>
              <a:t>64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6088" y="1479487"/>
            <a:ext cx="4768850" cy="4457700"/>
          </a:xfrm>
        </p:spPr>
        <p:txBody>
          <a:bodyPr/>
          <a:lstStyle/>
          <a:p>
            <a:pPr marL="457200" lvl="1" indent="0" eaLnBrk="1" hangingPunct="1">
              <a:buFont typeface="Wingdings" charset="0"/>
              <a:buNone/>
              <a:defRPr/>
            </a:pPr>
            <a:endParaRPr lang="en-US" i="1" dirty="0">
              <a:solidFill>
                <a:srgbClr val="CC0000"/>
              </a:solidFill>
              <a:latin typeface="Gill Sans MT" charset="0"/>
            </a:endParaRPr>
          </a:p>
          <a:p>
            <a:pPr eaLnBrk="1" hangingPunct="1">
              <a:buSzPct val="75000"/>
              <a:buFont typeface="Wingdings" charset="0"/>
              <a:buChar char="v"/>
              <a:defRPr/>
            </a:pPr>
            <a:r>
              <a:rPr lang="en-US" sz="3200" i="1" dirty="0">
                <a:solidFill>
                  <a:srgbClr val="CC0000"/>
                </a:solidFill>
                <a:latin typeface="Gill Sans MT" charset="0"/>
              </a:rPr>
              <a:t>protocols</a:t>
            </a:r>
            <a:r>
              <a:rPr lang="en-US" sz="3200" dirty="0">
                <a:solidFill>
                  <a:srgbClr val="FF0000"/>
                </a:solidFill>
                <a:latin typeface="Gill Sans MT" charset="0"/>
              </a:rPr>
              <a:t> </a:t>
            </a:r>
            <a:r>
              <a:rPr lang="en-US" sz="3200" dirty="0">
                <a:latin typeface="Gill Sans MT" charset="0"/>
              </a:rPr>
              <a:t>control sending, receiving </a:t>
            </a:r>
            <a:r>
              <a:rPr lang="en-US" sz="3200" dirty="0" err="1">
                <a:latin typeface="Gill Sans MT" charset="0"/>
              </a:rPr>
              <a:t>msgs</a:t>
            </a:r>
            <a:endParaRPr lang="en-US" sz="3200" dirty="0">
              <a:latin typeface="Gill Sans MT" charset="0"/>
            </a:endParaRPr>
          </a:p>
          <a:p>
            <a:pPr lvl="1" eaLnBrk="1" hangingPunct="1">
              <a:buFont typeface="Wingdings" charset="0"/>
              <a:buChar char="§"/>
              <a:defRPr/>
            </a:pPr>
            <a:r>
              <a:rPr lang="en-US" sz="2800" dirty="0">
                <a:latin typeface="Gill Sans MT" charset="0"/>
                <a:cs typeface="Arial" charset="0"/>
              </a:rPr>
              <a:t>e.g., HTTP, Skype, TCP, IP, 802.11</a:t>
            </a:r>
            <a:endParaRPr lang="en-US" sz="3200" dirty="0">
              <a:latin typeface="Gill Sans MT" charset="0"/>
              <a:cs typeface="Arial" charset="0"/>
            </a:endParaRPr>
          </a:p>
          <a:p>
            <a:pPr eaLnBrk="1" hangingPunct="1">
              <a:buSzPct val="75000"/>
              <a:buFont typeface="Wingdings" charset="0"/>
              <a:buChar char="v"/>
              <a:defRPr/>
            </a:pPr>
            <a:r>
              <a:rPr lang="en-US" sz="3200" i="1" dirty="0">
                <a:solidFill>
                  <a:srgbClr val="C00000"/>
                </a:solidFill>
                <a:latin typeface="Gill Sans MT" charset="0"/>
              </a:rPr>
              <a:t>Internet standards: standardize protocol specifications</a:t>
            </a:r>
          </a:p>
          <a:p>
            <a:pPr lvl="1" eaLnBrk="1" hangingPunct="1">
              <a:buFont typeface="Wingdings" charset="0"/>
              <a:buChar char="§"/>
              <a:defRPr/>
            </a:pPr>
            <a:r>
              <a:rPr lang="en-US" sz="2800" dirty="0">
                <a:latin typeface="Gill Sans MT" charset="0"/>
                <a:cs typeface="Arial" charset="0"/>
              </a:rPr>
              <a:t>RFC: Request for comments</a:t>
            </a:r>
          </a:p>
          <a:p>
            <a:pPr lvl="1" eaLnBrk="1" hangingPunct="1">
              <a:buFont typeface="Wingdings" charset="0"/>
              <a:buChar char="§"/>
              <a:defRPr/>
            </a:pPr>
            <a:r>
              <a:rPr lang="en-US" sz="2800" dirty="0">
                <a:latin typeface="Gill Sans MT" charset="0"/>
                <a:cs typeface="Arial" charset="0"/>
              </a:rPr>
              <a:t>IETF: Internet Engineering Task Force</a:t>
            </a:r>
          </a:p>
        </p:txBody>
      </p:sp>
      <p:sp>
        <p:nvSpPr>
          <p:cNvPr id="152578" name="Rectangle 2"/>
          <p:cNvSpPr>
            <a:spLocks noChangeArrowheads="1"/>
          </p:cNvSpPr>
          <p:nvPr/>
        </p:nvSpPr>
        <p:spPr bwMode="auto">
          <a:xfrm>
            <a:off x="212725" y="190500"/>
            <a:ext cx="83820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600" dirty="0">
                <a:solidFill>
                  <a:srgbClr val="000099"/>
                </a:solidFill>
                <a:latin typeface="Gill Sans MT" charset="0"/>
              </a:rPr>
              <a:t>What</a:t>
            </a:r>
            <a:r>
              <a:rPr lang="ja-JP" altLang="en-US" sz="3600" dirty="0">
                <a:solidFill>
                  <a:srgbClr val="000099"/>
                </a:solidFill>
                <a:latin typeface="Gill Sans MT" charset="0"/>
              </a:rPr>
              <a:t>’</a:t>
            </a:r>
            <a:r>
              <a:rPr lang="en-US" altLang="ja-JP" sz="3600" dirty="0">
                <a:solidFill>
                  <a:srgbClr val="000099"/>
                </a:solidFill>
                <a:latin typeface="Gill Sans MT" charset="0"/>
              </a:rPr>
              <a:t>s the Internet: a software view</a:t>
            </a:r>
            <a:endParaRPr lang="en-US" altLang="en-US" sz="4400" dirty="0">
              <a:solidFill>
                <a:srgbClr val="000099"/>
              </a:solidFill>
              <a:latin typeface="Gill Sans MT" charset="0"/>
            </a:endParaRPr>
          </a:p>
        </p:txBody>
      </p:sp>
      <p:grpSp>
        <p:nvGrpSpPr>
          <p:cNvPr id="152580" name="Group 366"/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152581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582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583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2584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152934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2935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152585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586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587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588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589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590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591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7 w 1940"/>
                <a:gd name="T1" fmla="*/ 2147483647 h 1049"/>
                <a:gd name="T2" fmla="*/ 2147483647 w 1940"/>
                <a:gd name="T3" fmla="*/ 2147483647 h 1049"/>
                <a:gd name="T4" fmla="*/ 2147483647 w 1940"/>
                <a:gd name="T5" fmla="*/ 2147483647 h 1049"/>
                <a:gd name="T6" fmla="*/ 2147483647 w 1940"/>
                <a:gd name="T7" fmla="*/ 2147483647 h 1049"/>
                <a:gd name="T8" fmla="*/ 2147483647 w 1940"/>
                <a:gd name="T9" fmla="*/ 2147483647 h 1049"/>
                <a:gd name="T10" fmla="*/ 2147483647 w 1940"/>
                <a:gd name="T11" fmla="*/ 2147483647 h 1049"/>
                <a:gd name="T12" fmla="*/ 2147483647 w 1940"/>
                <a:gd name="T13" fmla="*/ 2147483647 h 1049"/>
                <a:gd name="T14" fmla="*/ 2147483647 w 1940"/>
                <a:gd name="T15" fmla="*/ 2147483647 h 1049"/>
                <a:gd name="T16" fmla="*/ 2147483647 w 1940"/>
                <a:gd name="T17" fmla="*/ 2147483647 h 1049"/>
                <a:gd name="T18" fmla="*/ 2147483647 w 1940"/>
                <a:gd name="T19" fmla="*/ 2147483647 h 1049"/>
                <a:gd name="T20" fmla="*/ 2147483647 w 1940"/>
                <a:gd name="T21" fmla="*/ 2147483647 h 1049"/>
                <a:gd name="T22" fmla="*/ 2147483647 w 1940"/>
                <a:gd name="T23" fmla="*/ 2147483647 h 1049"/>
                <a:gd name="T24" fmla="*/ 2147483647 w 1940"/>
                <a:gd name="T25" fmla="*/ 2147483647 h 1049"/>
                <a:gd name="T26" fmla="*/ 2147483647 w 1940"/>
                <a:gd name="T27" fmla="*/ 2147483647 h 1049"/>
                <a:gd name="T28" fmla="*/ 2147483647 w 1940"/>
                <a:gd name="T29" fmla="*/ 2147483647 h 1049"/>
                <a:gd name="T30" fmla="*/ 2147483647 w 1940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592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593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594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595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596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597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598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599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00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01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02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03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04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05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06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07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08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09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10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11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12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13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2614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152932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2933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52615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152930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2931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52616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152928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2929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52617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152926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2927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152618" name="Picture 603" descr="car_icon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2619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152924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925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2620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15291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5291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5291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52919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52922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923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2920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921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2621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15290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5290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5291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52911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52914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915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2912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913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2622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15290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5290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5290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52903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52906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907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2904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905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2623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15289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5289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5289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52895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52898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899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2896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897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2624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2625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15288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5288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5288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52887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52890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891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2888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889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2626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15287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5287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5287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52879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52882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883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2880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881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2627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15286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5286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5287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52871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52874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875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2872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873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2628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15286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5286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5286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52863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52866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867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2864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865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2629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15285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5285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5285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52855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52858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859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2856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857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2630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15284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5284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5284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52847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52850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851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2848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849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2631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15283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5283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5283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52839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52842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843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2840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841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2632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15282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5282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15283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152831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52834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835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2832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833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2633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152826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827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2634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152824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825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2635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152806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152809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52810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52811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52812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52813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52814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52815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52816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52817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52818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52819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52820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52821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52822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52823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152807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2808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52636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/>
                <a:t>mobile network</a:t>
              </a:r>
            </a:p>
          </p:txBody>
        </p:sp>
        <p:sp>
          <p:nvSpPr>
            <p:cNvPr id="152637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/>
                <a:t>global ISP</a:t>
              </a:r>
            </a:p>
          </p:txBody>
        </p:sp>
        <p:sp>
          <p:nvSpPr>
            <p:cNvPr id="152638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/>
                <a:t>regional ISP</a:t>
              </a:r>
            </a:p>
          </p:txBody>
        </p:sp>
        <p:sp>
          <p:nvSpPr>
            <p:cNvPr id="152639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network</a:t>
              </a:r>
            </a:p>
          </p:txBody>
        </p:sp>
        <p:sp>
          <p:nvSpPr>
            <p:cNvPr id="152640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       network</a:t>
              </a:r>
            </a:p>
          </p:txBody>
        </p:sp>
        <p:grpSp>
          <p:nvGrpSpPr>
            <p:cNvPr id="152641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152774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3 h 2742"/>
                  <a:gd name="T4" fmla="*/ 2 w 354"/>
                  <a:gd name="T5" fmla="*/ 3 h 2742"/>
                  <a:gd name="T6" fmla="*/ 0 w 354"/>
                  <a:gd name="T7" fmla="*/ 3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75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2776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3 h 2537"/>
                  <a:gd name="T4" fmla="*/ 2 w 211"/>
                  <a:gd name="T5" fmla="*/ 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77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3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78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52779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52804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52805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52780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52781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52802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52803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52782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2783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52784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52800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52801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52785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2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52786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52798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52799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52787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2788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2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89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3 h 288"/>
                  <a:gd name="T4" fmla="*/ 2 w 304"/>
                  <a:gd name="T5" fmla="*/ 3 h 288"/>
                  <a:gd name="T6" fmla="*/ 2 w 304"/>
                  <a:gd name="T7" fmla="*/ 3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90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2791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3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92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2793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2794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2795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52796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2797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52642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152742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3 h 2742"/>
                  <a:gd name="T4" fmla="*/ 2 w 354"/>
                  <a:gd name="T5" fmla="*/ 3 h 2742"/>
                  <a:gd name="T6" fmla="*/ 0 w 354"/>
                  <a:gd name="T7" fmla="*/ 3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43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2744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3 h 2537"/>
                  <a:gd name="T4" fmla="*/ 2 w 211"/>
                  <a:gd name="T5" fmla="*/ 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45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3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46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52747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52772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52773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52748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52749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52770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52771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52750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2751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52752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52768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52769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52753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2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52754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52766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52767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52755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2756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2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57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3 h 288"/>
                  <a:gd name="T4" fmla="*/ 2 w 304"/>
                  <a:gd name="T5" fmla="*/ 3 h 288"/>
                  <a:gd name="T6" fmla="*/ 2 w 304"/>
                  <a:gd name="T7" fmla="*/ 3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58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2759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3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60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2761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2762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2763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52764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2765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52643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152719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720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2721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52722" name="Picture 1020" descr="screen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2723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24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25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26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27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28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52729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52736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737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738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739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740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741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2730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31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32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33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34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35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2644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152696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697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2698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52699" name="Picture 1068" descr="screen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2700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01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02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03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04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05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52706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52713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714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715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716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717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718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2707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08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09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10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11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712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2645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152673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674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2675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52676" name="Picture 1118" descr="screen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2677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678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679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680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681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682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52683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52690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691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692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693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694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695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2684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685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686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687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688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689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2646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152671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2672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52647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152648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649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2650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52651" name="Picture 1146" descr="screen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2652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653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654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655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656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657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52658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52665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666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667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668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669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670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2659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660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661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662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663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664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5711467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8153400" cy="685800"/>
          </a:xfrm>
        </p:spPr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altLang="en-US">
                <a:latin typeface="Gill Sans MT" charset="0"/>
                <a:ea typeface="ＭＳ Ｐゴシック" charset="-128"/>
              </a:rPr>
              <a:t>a human protocol and a computer network protocol:</a:t>
            </a:r>
          </a:p>
          <a:p>
            <a:pPr eaLnBrk="1" hangingPunct="1">
              <a:buFont typeface="Wingdings" charset="2"/>
              <a:buNone/>
            </a:pPr>
            <a:endParaRPr lang="en-US" altLang="en-US">
              <a:latin typeface="Gill Sans MT" charset="0"/>
              <a:ea typeface="ＭＳ Ｐゴシック" charset="-128"/>
            </a:endParaRPr>
          </a:p>
        </p:txBody>
      </p:sp>
      <p:sp>
        <p:nvSpPr>
          <p:cNvPr id="156674" name="Line 10"/>
          <p:cNvSpPr>
            <a:spLocks noChangeShapeType="1"/>
          </p:cNvSpPr>
          <p:nvPr/>
        </p:nvSpPr>
        <p:spPr bwMode="auto">
          <a:xfrm>
            <a:off x="1257300" y="2771775"/>
            <a:ext cx="1762125" cy="2762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56675" name="Picture 62" descr="Ali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163" y="2890838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6" name="Picture 63" descr="Bo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343150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677" name="Text Box 64"/>
          <p:cNvSpPr txBox="1">
            <a:spLocks noChangeArrowheads="1"/>
          </p:cNvSpPr>
          <p:nvPr/>
        </p:nvSpPr>
        <p:spPr bwMode="auto">
          <a:xfrm>
            <a:off x="1698625" y="2484438"/>
            <a:ext cx="47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</a:rPr>
              <a:t>Hi</a:t>
            </a:r>
          </a:p>
        </p:txBody>
      </p:sp>
      <p:sp>
        <p:nvSpPr>
          <p:cNvPr id="156678" name="Line 66"/>
          <p:cNvSpPr>
            <a:spLocks noChangeShapeType="1"/>
          </p:cNvSpPr>
          <p:nvPr/>
        </p:nvSpPr>
        <p:spPr bwMode="auto">
          <a:xfrm flipV="1">
            <a:off x="949325" y="3330575"/>
            <a:ext cx="2085975" cy="3619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79" name="Text Box 67"/>
          <p:cNvSpPr txBox="1">
            <a:spLocks noChangeArrowheads="1"/>
          </p:cNvSpPr>
          <p:nvPr/>
        </p:nvSpPr>
        <p:spPr bwMode="auto">
          <a:xfrm>
            <a:off x="1689100" y="3108325"/>
            <a:ext cx="47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</a:rPr>
              <a:t>Hi</a:t>
            </a:r>
          </a:p>
        </p:txBody>
      </p:sp>
      <p:sp>
        <p:nvSpPr>
          <p:cNvPr id="156680" name="Line 70"/>
          <p:cNvSpPr>
            <a:spLocks noChangeShapeType="1"/>
          </p:cNvSpPr>
          <p:nvPr/>
        </p:nvSpPr>
        <p:spPr bwMode="auto">
          <a:xfrm>
            <a:off x="933450" y="3762375"/>
            <a:ext cx="2162175" cy="4381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6681" name="Group 72"/>
          <p:cNvGrpSpPr>
            <a:grpSpLocks/>
          </p:cNvGrpSpPr>
          <p:nvPr/>
        </p:nvGrpSpPr>
        <p:grpSpPr bwMode="auto">
          <a:xfrm>
            <a:off x="1471613" y="3694113"/>
            <a:ext cx="1014412" cy="701675"/>
            <a:chOff x="761" y="2747"/>
            <a:chExt cx="639" cy="442"/>
          </a:xfrm>
        </p:grpSpPr>
        <p:sp>
          <p:nvSpPr>
            <p:cNvPr id="156745" name="Rectangle 71"/>
            <p:cNvSpPr>
              <a:spLocks noChangeArrowheads="1"/>
            </p:cNvSpPr>
            <p:nvPr/>
          </p:nvSpPr>
          <p:spPr bwMode="auto">
            <a:xfrm>
              <a:off x="786" y="2790"/>
              <a:ext cx="588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solidFill>
                  <a:srgbClr val="CC0000"/>
                </a:solidFill>
              </a:endParaRPr>
            </a:p>
          </p:txBody>
        </p:sp>
        <p:sp>
          <p:nvSpPr>
            <p:cNvPr id="156746" name="Text Box 69"/>
            <p:cNvSpPr txBox="1">
              <a:spLocks noChangeArrowheads="1"/>
            </p:cNvSpPr>
            <p:nvPr/>
          </p:nvSpPr>
          <p:spPr bwMode="auto">
            <a:xfrm>
              <a:off x="761" y="2747"/>
              <a:ext cx="639" cy="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CC0000"/>
                  </a:solidFill>
                </a:rPr>
                <a:t>Got the</a:t>
              </a:r>
            </a:p>
            <a:p>
              <a:pPr algn="ctr"/>
              <a:r>
                <a:rPr lang="en-US" altLang="en-US" sz="2000">
                  <a:solidFill>
                    <a:srgbClr val="CC0000"/>
                  </a:solidFill>
                </a:rPr>
                <a:t>time?</a:t>
              </a:r>
            </a:p>
          </p:txBody>
        </p:sp>
      </p:grpSp>
      <p:sp>
        <p:nvSpPr>
          <p:cNvPr id="156682" name="Line 73"/>
          <p:cNvSpPr>
            <a:spLocks noChangeShapeType="1"/>
          </p:cNvSpPr>
          <p:nvPr/>
        </p:nvSpPr>
        <p:spPr bwMode="auto">
          <a:xfrm flipV="1">
            <a:off x="1095375" y="4333875"/>
            <a:ext cx="1952625" cy="3333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6683" name="Group 76"/>
          <p:cNvGrpSpPr>
            <a:grpSpLocks/>
          </p:cNvGrpSpPr>
          <p:nvPr/>
        </p:nvGrpSpPr>
        <p:grpSpPr bwMode="auto">
          <a:xfrm>
            <a:off x="1565275" y="4338638"/>
            <a:ext cx="796925" cy="457200"/>
            <a:chOff x="1046" y="2771"/>
            <a:chExt cx="502" cy="288"/>
          </a:xfrm>
        </p:grpSpPr>
        <p:sp>
          <p:nvSpPr>
            <p:cNvPr id="156743" name="Rectangle 75"/>
            <p:cNvSpPr>
              <a:spLocks noChangeArrowheads="1"/>
            </p:cNvSpPr>
            <p:nvPr/>
          </p:nvSpPr>
          <p:spPr bwMode="auto">
            <a:xfrm>
              <a:off x="1104" y="2820"/>
              <a:ext cx="444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solidFill>
                  <a:srgbClr val="CC0000"/>
                </a:solidFill>
              </a:endParaRPr>
            </a:p>
          </p:txBody>
        </p:sp>
        <p:sp>
          <p:nvSpPr>
            <p:cNvPr id="156744" name="Text Box 74"/>
            <p:cNvSpPr txBox="1">
              <a:spLocks noChangeArrowheads="1"/>
            </p:cNvSpPr>
            <p:nvPr/>
          </p:nvSpPr>
          <p:spPr bwMode="auto">
            <a:xfrm>
              <a:off x="1046" y="2771"/>
              <a:ext cx="49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CC0000"/>
                  </a:solidFill>
                </a:rPr>
                <a:t>2:00</a:t>
              </a:r>
            </a:p>
          </p:txBody>
        </p:sp>
      </p:grpSp>
      <p:grpSp>
        <p:nvGrpSpPr>
          <p:cNvPr id="156684" name="Group 105"/>
          <p:cNvGrpSpPr>
            <a:grpSpLocks/>
          </p:cNvGrpSpPr>
          <p:nvPr/>
        </p:nvGrpSpPr>
        <p:grpSpPr bwMode="auto">
          <a:xfrm>
            <a:off x="3735388" y="4972050"/>
            <a:ext cx="720725" cy="396875"/>
            <a:chOff x="2198" y="3221"/>
            <a:chExt cx="454" cy="250"/>
          </a:xfrm>
        </p:grpSpPr>
        <p:sp>
          <p:nvSpPr>
            <p:cNvPr id="156741" name="Rectangle 104"/>
            <p:cNvSpPr>
              <a:spLocks noChangeArrowheads="1"/>
            </p:cNvSpPr>
            <p:nvPr/>
          </p:nvSpPr>
          <p:spPr bwMode="auto">
            <a:xfrm>
              <a:off x="2244" y="3282"/>
              <a:ext cx="408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156742" name="Text Box 102"/>
            <p:cNvSpPr txBox="1">
              <a:spLocks noChangeArrowheads="1"/>
            </p:cNvSpPr>
            <p:nvPr/>
          </p:nvSpPr>
          <p:spPr bwMode="auto">
            <a:xfrm>
              <a:off x="2198" y="3221"/>
              <a:ext cx="4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>
                  <a:solidFill>
                    <a:schemeClr val="bg2"/>
                  </a:solidFill>
                </a:rPr>
                <a:t>time</a:t>
              </a:r>
            </a:p>
          </p:txBody>
        </p:sp>
      </p:grpSp>
      <p:sp>
        <p:nvSpPr>
          <p:cNvPr id="156686" name="Rectangle 2"/>
          <p:cNvSpPr>
            <a:spLocks noChangeArrowheads="1"/>
          </p:cNvSpPr>
          <p:nvPr/>
        </p:nvSpPr>
        <p:spPr bwMode="auto">
          <a:xfrm>
            <a:off x="487362" y="206375"/>
            <a:ext cx="7029519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4400" dirty="0">
                <a:solidFill>
                  <a:srgbClr val="000099"/>
                </a:solidFill>
                <a:latin typeface="Gill Sans MT" charset="0"/>
              </a:rPr>
              <a:t>What</a:t>
            </a:r>
            <a:r>
              <a:rPr lang="ja-JP" altLang="en-US" sz="4400">
                <a:solidFill>
                  <a:srgbClr val="000099"/>
                </a:solidFill>
                <a:latin typeface="Gill Sans MT" charset="0"/>
              </a:rPr>
              <a:t>’</a:t>
            </a:r>
            <a:r>
              <a:rPr lang="en-US" altLang="ja-JP" sz="4400" dirty="0">
                <a:solidFill>
                  <a:srgbClr val="000099"/>
                </a:solidFill>
                <a:latin typeface="Gill Sans MT" charset="0"/>
              </a:rPr>
              <a:t>s a protocol?</a:t>
            </a:r>
            <a:endParaRPr lang="en-US" altLang="en-US" sz="4400" dirty="0">
              <a:solidFill>
                <a:srgbClr val="000099"/>
              </a:solidFill>
              <a:latin typeface="Gill Sans MT" charset="0"/>
            </a:endParaRPr>
          </a:p>
        </p:txBody>
      </p:sp>
      <p:sp>
        <p:nvSpPr>
          <p:cNvPr id="156687" name="Line 101"/>
          <p:cNvSpPr>
            <a:spLocks noChangeShapeType="1"/>
          </p:cNvSpPr>
          <p:nvPr/>
        </p:nvSpPr>
        <p:spPr bwMode="auto">
          <a:xfrm>
            <a:off x="4057650" y="2068513"/>
            <a:ext cx="0" cy="357346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4275138" y="2339975"/>
            <a:ext cx="4897437" cy="2627313"/>
            <a:chOff x="4275138" y="2339975"/>
            <a:chExt cx="4897437" cy="2627313"/>
          </a:xfrm>
        </p:grpSpPr>
        <p:sp>
          <p:nvSpPr>
            <p:cNvPr id="156692" name="Line 85"/>
            <p:cNvSpPr>
              <a:spLocks noChangeShapeType="1"/>
            </p:cNvSpPr>
            <p:nvPr/>
          </p:nvSpPr>
          <p:spPr bwMode="auto">
            <a:xfrm flipV="1">
              <a:off x="5165725" y="4525963"/>
              <a:ext cx="2343150" cy="428625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693" name="Line 89"/>
            <p:cNvSpPr>
              <a:spLocks noChangeShapeType="1"/>
            </p:cNvSpPr>
            <p:nvPr/>
          </p:nvSpPr>
          <p:spPr bwMode="auto">
            <a:xfrm>
              <a:off x="5180013" y="2811463"/>
              <a:ext cx="2176462" cy="347662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694" name="Line 90"/>
            <p:cNvSpPr>
              <a:spLocks noChangeShapeType="1"/>
            </p:cNvSpPr>
            <p:nvPr/>
          </p:nvSpPr>
          <p:spPr bwMode="auto">
            <a:xfrm flipV="1">
              <a:off x="5118100" y="3317875"/>
              <a:ext cx="2216150" cy="398463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695" name="Rectangle 92"/>
            <p:cNvSpPr>
              <a:spLocks noChangeArrowheads="1"/>
            </p:cNvSpPr>
            <p:nvPr/>
          </p:nvSpPr>
          <p:spPr bwMode="auto">
            <a:xfrm>
              <a:off x="5553075" y="3340100"/>
              <a:ext cx="1438275" cy="393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solidFill>
                  <a:srgbClr val="CC0000"/>
                </a:solidFill>
              </a:endParaRPr>
            </a:p>
          </p:txBody>
        </p:sp>
        <p:sp>
          <p:nvSpPr>
            <p:cNvPr id="156696" name="Text Box 91"/>
            <p:cNvSpPr txBox="1">
              <a:spLocks noChangeArrowheads="1"/>
            </p:cNvSpPr>
            <p:nvPr/>
          </p:nvSpPr>
          <p:spPr bwMode="auto">
            <a:xfrm>
              <a:off x="5370513" y="3341688"/>
              <a:ext cx="1809750" cy="55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800">
                  <a:solidFill>
                    <a:srgbClr val="CC0000"/>
                  </a:solidFill>
                </a:rPr>
                <a:t>TCP connection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800">
                  <a:solidFill>
                    <a:srgbClr val="CC0000"/>
                  </a:solidFill>
                </a:rPr>
                <a:t>response</a:t>
              </a:r>
            </a:p>
          </p:txBody>
        </p:sp>
        <p:sp>
          <p:nvSpPr>
            <p:cNvPr id="156697" name="Line 94"/>
            <p:cNvSpPr>
              <a:spLocks noChangeShapeType="1"/>
            </p:cNvSpPr>
            <p:nvPr/>
          </p:nvSpPr>
          <p:spPr bwMode="auto">
            <a:xfrm>
              <a:off x="5165725" y="3963988"/>
              <a:ext cx="2400300" cy="41910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6698" name="Group 97"/>
            <p:cNvGrpSpPr>
              <a:grpSpLocks/>
            </p:cNvGrpSpPr>
            <p:nvPr/>
          </p:nvGrpSpPr>
          <p:grpSpPr bwMode="auto">
            <a:xfrm>
              <a:off x="5378450" y="4029075"/>
              <a:ext cx="3794125" cy="366713"/>
              <a:chOff x="3212" y="2597"/>
              <a:chExt cx="2390" cy="231"/>
            </a:xfrm>
          </p:grpSpPr>
          <p:sp>
            <p:nvSpPr>
              <p:cNvPr id="156739" name="Rectangle 96"/>
              <p:cNvSpPr>
                <a:spLocks noChangeArrowheads="1"/>
              </p:cNvSpPr>
              <p:nvPr/>
            </p:nvSpPr>
            <p:spPr bwMode="auto">
              <a:xfrm>
                <a:off x="3252" y="2628"/>
                <a:ext cx="2100" cy="1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156740" name="Text Box 95"/>
              <p:cNvSpPr txBox="1">
                <a:spLocks noChangeArrowheads="1"/>
              </p:cNvSpPr>
              <p:nvPr/>
            </p:nvSpPr>
            <p:spPr bwMode="auto">
              <a:xfrm>
                <a:off x="3212" y="2597"/>
                <a:ext cx="239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CC0000"/>
                    </a:solidFill>
                  </a:rPr>
                  <a:t>Get</a:t>
                </a:r>
                <a:r>
                  <a:rPr lang="en-US" altLang="en-US" sz="1400">
                    <a:solidFill>
                      <a:srgbClr val="CC0000"/>
                    </a:solidFill>
                  </a:rPr>
                  <a:t> http://www.awl.com/kurose-ross</a:t>
                </a:r>
                <a:endParaRPr lang="en-US" altLang="en-US">
                  <a:solidFill>
                    <a:srgbClr val="CC0000"/>
                  </a:solidFill>
                </a:endParaRPr>
              </a:p>
            </p:txBody>
          </p:sp>
        </p:grpSp>
        <p:sp>
          <p:nvSpPr>
            <p:cNvPr id="156699" name="Rectangle 99"/>
            <p:cNvSpPr>
              <a:spLocks noChangeArrowheads="1"/>
            </p:cNvSpPr>
            <p:nvPr/>
          </p:nvSpPr>
          <p:spPr bwMode="auto">
            <a:xfrm>
              <a:off x="5934075" y="4624388"/>
              <a:ext cx="919163" cy="295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solidFill>
                  <a:srgbClr val="CC0000"/>
                </a:solidFill>
              </a:endParaRPr>
            </a:p>
          </p:txBody>
        </p:sp>
        <p:sp>
          <p:nvSpPr>
            <p:cNvPr id="156700" name="Text Box 100"/>
            <p:cNvSpPr txBox="1">
              <a:spLocks noChangeArrowheads="1"/>
            </p:cNvSpPr>
            <p:nvPr/>
          </p:nvSpPr>
          <p:spPr bwMode="auto">
            <a:xfrm>
              <a:off x="5900738" y="4510088"/>
              <a:ext cx="9302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CC0000"/>
                  </a:solidFill>
                </a:rPr>
                <a:t>&lt;file&gt;</a:t>
              </a:r>
            </a:p>
          </p:txBody>
        </p:sp>
        <p:sp>
          <p:nvSpPr>
            <p:cNvPr id="156701" name="Rectangle 52"/>
            <p:cNvSpPr>
              <a:spLocks noChangeArrowheads="1"/>
            </p:cNvSpPr>
            <p:nvPr/>
          </p:nvSpPr>
          <p:spPr bwMode="auto">
            <a:xfrm>
              <a:off x="5465763" y="2751138"/>
              <a:ext cx="1365250" cy="439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6702" name="Text Box 91"/>
            <p:cNvSpPr txBox="1">
              <a:spLocks noChangeArrowheads="1"/>
            </p:cNvSpPr>
            <p:nvPr/>
          </p:nvSpPr>
          <p:spPr bwMode="auto">
            <a:xfrm>
              <a:off x="5414963" y="2682875"/>
              <a:ext cx="1809750" cy="55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800">
                  <a:solidFill>
                    <a:srgbClr val="CC0000"/>
                  </a:solidFill>
                </a:rPr>
                <a:t>TCP connection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800">
                  <a:solidFill>
                    <a:srgbClr val="CC0000"/>
                  </a:solidFill>
                </a:rPr>
                <a:t>request</a:t>
              </a:r>
            </a:p>
          </p:txBody>
        </p:sp>
        <p:grpSp>
          <p:nvGrpSpPr>
            <p:cNvPr id="156703" name="Group 57"/>
            <p:cNvGrpSpPr>
              <a:grpSpLocks/>
            </p:cNvGrpSpPr>
            <p:nvPr/>
          </p:nvGrpSpPr>
          <p:grpSpPr bwMode="auto">
            <a:xfrm>
              <a:off x="7412038" y="2782888"/>
              <a:ext cx="431800" cy="755650"/>
              <a:chOff x="4140" y="429"/>
              <a:chExt cx="1425" cy="2396"/>
            </a:xfrm>
          </p:grpSpPr>
          <p:sp>
            <p:nvSpPr>
              <p:cNvPr id="156707" name="Freeform 58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3 h 2742"/>
                  <a:gd name="T4" fmla="*/ 2 w 354"/>
                  <a:gd name="T5" fmla="*/ 3 h 2742"/>
                  <a:gd name="T6" fmla="*/ 0 w 354"/>
                  <a:gd name="T7" fmla="*/ 3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708" name="Rectangle 59"/>
              <p:cNvSpPr>
                <a:spLocks noChangeArrowheads="1"/>
              </p:cNvSpPr>
              <p:nvPr/>
            </p:nvSpPr>
            <p:spPr bwMode="auto">
              <a:xfrm>
                <a:off x="4208" y="429"/>
                <a:ext cx="1043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6709" name="Freeform 60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3 h 2537"/>
                  <a:gd name="T4" fmla="*/ 2 w 211"/>
                  <a:gd name="T5" fmla="*/ 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710" name="Freeform 61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3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711" name="Rectangle 62"/>
              <p:cNvSpPr>
                <a:spLocks noChangeArrowheads="1"/>
              </p:cNvSpPr>
              <p:nvPr/>
            </p:nvSpPr>
            <p:spPr bwMode="auto">
              <a:xfrm>
                <a:off x="4213" y="691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56712" name="Group 63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56737" name="AutoShape 64"/>
                <p:cNvSpPr>
                  <a:spLocks noChangeArrowheads="1"/>
                </p:cNvSpPr>
                <p:nvPr/>
              </p:nvSpPr>
              <p:spPr bwMode="auto">
                <a:xfrm>
                  <a:off x="612" y="2566"/>
                  <a:ext cx="726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56738" name="AutoShape 65"/>
                <p:cNvSpPr>
                  <a:spLocks noChangeArrowheads="1"/>
                </p:cNvSpPr>
                <p:nvPr/>
              </p:nvSpPr>
              <p:spPr bwMode="auto">
                <a:xfrm>
                  <a:off x="625" y="2580"/>
                  <a:ext cx="693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56713" name="Rectangle 66"/>
              <p:cNvSpPr>
                <a:spLocks noChangeArrowheads="1"/>
              </p:cNvSpPr>
              <p:nvPr/>
            </p:nvSpPr>
            <p:spPr bwMode="auto">
              <a:xfrm>
                <a:off x="4224" y="1018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56714" name="Group 67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56735" name="AutoShape 68"/>
                <p:cNvSpPr>
                  <a:spLocks noChangeArrowheads="1"/>
                </p:cNvSpPr>
                <p:nvPr/>
              </p:nvSpPr>
              <p:spPr bwMode="auto">
                <a:xfrm>
                  <a:off x="615" y="2567"/>
                  <a:ext cx="726" cy="1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56736" name="AutoShape 69"/>
                <p:cNvSpPr>
                  <a:spLocks noChangeArrowheads="1"/>
                </p:cNvSpPr>
                <p:nvPr/>
              </p:nvSpPr>
              <p:spPr bwMode="auto">
                <a:xfrm>
                  <a:off x="628" y="2582"/>
                  <a:ext cx="693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56715" name="Rectangle 70"/>
              <p:cNvSpPr>
                <a:spLocks noChangeArrowheads="1"/>
              </p:cNvSpPr>
              <p:nvPr/>
            </p:nvSpPr>
            <p:spPr bwMode="auto">
              <a:xfrm>
                <a:off x="4219" y="1360"/>
                <a:ext cx="592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6716" name="Rectangle 71"/>
              <p:cNvSpPr>
                <a:spLocks noChangeArrowheads="1"/>
              </p:cNvSpPr>
              <p:nvPr/>
            </p:nvSpPr>
            <p:spPr bwMode="auto">
              <a:xfrm>
                <a:off x="4229" y="1657"/>
                <a:ext cx="597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56717" name="Group 72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56733" name="AutoShape 73"/>
                <p:cNvSpPr>
                  <a:spLocks noChangeArrowheads="1"/>
                </p:cNvSpPr>
                <p:nvPr/>
              </p:nvSpPr>
              <p:spPr bwMode="auto">
                <a:xfrm>
                  <a:off x="617" y="2568"/>
                  <a:ext cx="724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56734" name="AutoShape 74"/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2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56718" name="Freeform 75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2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56719" name="Group 76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56731" name="AutoShape 77"/>
                <p:cNvSpPr>
                  <a:spLocks noChangeArrowheads="1"/>
                </p:cNvSpPr>
                <p:nvPr/>
              </p:nvSpPr>
              <p:spPr bwMode="auto">
                <a:xfrm>
                  <a:off x="612" y="2566"/>
                  <a:ext cx="724" cy="1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56732" name="AutoShape 7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2" cy="111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56720" name="Rectangle 79"/>
              <p:cNvSpPr>
                <a:spLocks noChangeArrowheads="1"/>
              </p:cNvSpPr>
              <p:nvPr/>
            </p:nvSpPr>
            <p:spPr bwMode="auto">
              <a:xfrm>
                <a:off x="5251" y="429"/>
                <a:ext cx="68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6721" name="Freeform 80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2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722" name="Freeform 81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3 h 288"/>
                  <a:gd name="T4" fmla="*/ 2 w 304"/>
                  <a:gd name="T5" fmla="*/ 3 h 288"/>
                  <a:gd name="T6" fmla="*/ 2 w 304"/>
                  <a:gd name="T7" fmla="*/ 3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723" name="Oval 82"/>
              <p:cNvSpPr>
                <a:spLocks noChangeArrowheads="1"/>
              </p:cNvSpPr>
              <p:nvPr/>
            </p:nvSpPr>
            <p:spPr bwMode="auto">
              <a:xfrm>
                <a:off x="5518" y="2609"/>
                <a:ext cx="47" cy="101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6724" name="Freeform 83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3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725" name="AutoShape 84"/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200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6726" name="AutoShape 85"/>
              <p:cNvSpPr>
                <a:spLocks noChangeArrowheads="1"/>
              </p:cNvSpPr>
              <p:nvPr/>
            </p:nvSpPr>
            <p:spPr bwMode="auto">
              <a:xfrm>
                <a:off x="4208" y="2709"/>
                <a:ext cx="1069" cy="8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6727" name="Oval 86"/>
              <p:cNvSpPr>
                <a:spLocks noChangeArrowheads="1"/>
              </p:cNvSpPr>
              <p:nvPr/>
            </p:nvSpPr>
            <p:spPr bwMode="auto">
              <a:xfrm>
                <a:off x="4308" y="2382"/>
                <a:ext cx="157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6728" name="Oval 87"/>
              <p:cNvSpPr>
                <a:spLocks noChangeArrowheads="1"/>
              </p:cNvSpPr>
              <p:nvPr/>
            </p:nvSpPr>
            <p:spPr bwMode="auto">
              <a:xfrm>
                <a:off x="4486" y="2382"/>
                <a:ext cx="162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56729" name="Oval 88"/>
              <p:cNvSpPr>
                <a:spLocks noChangeArrowheads="1"/>
              </p:cNvSpPr>
              <p:nvPr/>
            </p:nvSpPr>
            <p:spPr bwMode="auto">
              <a:xfrm>
                <a:off x="4664" y="2382"/>
                <a:ext cx="157" cy="141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6730" name="Rectangle 89"/>
              <p:cNvSpPr>
                <a:spLocks noChangeArrowheads="1"/>
              </p:cNvSpPr>
              <p:nvPr/>
            </p:nvSpPr>
            <p:spPr bwMode="auto">
              <a:xfrm>
                <a:off x="5062" y="1833"/>
                <a:ext cx="84" cy="765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56704" name="Group 90"/>
            <p:cNvGrpSpPr>
              <a:grpSpLocks/>
            </p:cNvGrpSpPr>
            <p:nvPr/>
          </p:nvGrpSpPr>
          <p:grpSpPr bwMode="auto">
            <a:xfrm>
              <a:off x="4275138" y="2339975"/>
              <a:ext cx="893762" cy="828675"/>
              <a:chOff x="-44" y="1473"/>
              <a:chExt cx="981" cy="1105"/>
            </a:xfrm>
          </p:grpSpPr>
          <p:pic>
            <p:nvPicPr>
              <p:cNvPr id="156705" name="Picture 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6706" name="Freeform 9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7090428 w 356"/>
                  <a:gd name="T3" fmla="*/ 3500031 h 368"/>
                  <a:gd name="T4" fmla="*/ 32136967 w 356"/>
                  <a:gd name="T5" fmla="*/ 72916716 h 368"/>
                  <a:gd name="T6" fmla="*/ 7082528 w 356"/>
                  <a:gd name="T7" fmla="*/ 91192163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979488" y="5799138"/>
            <a:ext cx="7083425" cy="568325"/>
            <a:chOff x="979301" y="5798637"/>
            <a:chExt cx="7083381" cy="568127"/>
          </a:xfrm>
        </p:grpSpPr>
        <p:sp>
          <p:nvSpPr>
            <p:cNvPr id="156690" name="Rectangle 5"/>
            <p:cNvSpPr>
              <a:spLocks noChangeArrowheads="1"/>
            </p:cNvSpPr>
            <p:nvPr/>
          </p:nvSpPr>
          <p:spPr bwMode="auto">
            <a:xfrm>
              <a:off x="979301" y="5798637"/>
              <a:ext cx="7083381" cy="550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charset="2"/>
                <a:buNone/>
              </a:pPr>
              <a:r>
                <a:rPr lang="en-US" altLang="en-US" sz="2800" i="1" dirty="0">
                  <a:solidFill>
                    <a:srgbClr val="3366FF"/>
                  </a:solidFill>
                  <a:latin typeface="Gill Sans MT" charset="0"/>
                </a:rPr>
                <a:t>3 elements: format, order of </a:t>
              </a:r>
              <a:r>
                <a:rPr lang="en-US" altLang="en-US" sz="2800" i="1" dirty="0" err="1">
                  <a:solidFill>
                    <a:srgbClr val="3366FF"/>
                  </a:solidFill>
                  <a:latin typeface="Gill Sans MT" charset="0"/>
                </a:rPr>
                <a:t>msgs</a:t>
              </a:r>
              <a:r>
                <a:rPr lang="en-US" altLang="en-US" sz="2800" i="1" dirty="0">
                  <a:solidFill>
                    <a:srgbClr val="3366FF"/>
                  </a:solidFill>
                  <a:latin typeface="Gill Sans MT" charset="0"/>
                </a:rPr>
                <a:t>, </a:t>
              </a:r>
              <a:r>
                <a:rPr lang="en-US" altLang="en-US" sz="2800" i="1" dirty="0">
                  <a:latin typeface="Gill Sans MT" charset="0"/>
                </a:rPr>
                <a:t>and </a:t>
              </a:r>
              <a:r>
                <a:rPr lang="en-US" altLang="en-US" sz="2800" i="1" dirty="0">
                  <a:solidFill>
                    <a:srgbClr val="3366FF"/>
                  </a:solidFill>
                  <a:latin typeface="Gill Sans MT" charset="0"/>
                </a:rPr>
                <a:t>actions</a:t>
              </a:r>
              <a:endParaRPr lang="en-US" altLang="en-US" i="1" dirty="0">
                <a:solidFill>
                  <a:srgbClr val="3366FF"/>
                </a:solidFill>
              </a:endParaRPr>
            </a:p>
          </p:txBody>
        </p:sp>
        <p:sp>
          <p:nvSpPr>
            <p:cNvPr id="156691" name="Rectangle 6"/>
            <p:cNvSpPr>
              <a:spLocks noChangeArrowheads="1"/>
            </p:cNvSpPr>
            <p:nvPr/>
          </p:nvSpPr>
          <p:spPr bwMode="auto">
            <a:xfrm>
              <a:off x="1348975" y="5800448"/>
              <a:ext cx="6323238" cy="566316"/>
            </a:xfrm>
            <a:prstGeom prst="rect">
              <a:avLst/>
            </a:prstGeom>
            <a:noFill/>
            <a:ln w="19050">
              <a:solidFill>
                <a:srgbClr val="0000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807260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7363" y="206375"/>
            <a:ext cx="7540356" cy="868363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Gill Sans MT" charset="0"/>
                <a:ea typeface="ＭＳ Ｐゴシック" charset="-128"/>
              </a:rPr>
              <a:t>What</a:t>
            </a:r>
            <a:r>
              <a:rPr lang="ja-JP" altLang="en-US">
                <a:latin typeface="Gill Sans MT" charset="0"/>
                <a:ea typeface="ＭＳ Ｐゴシック" charset="-128"/>
              </a:rPr>
              <a:t>’</a:t>
            </a:r>
            <a:r>
              <a:rPr lang="en-US" altLang="ja-JP" dirty="0">
                <a:latin typeface="Gill Sans MT" charset="0"/>
                <a:ea typeface="ＭＳ Ｐゴシック" charset="-128"/>
              </a:rPr>
              <a:t>s a protocol?</a:t>
            </a:r>
            <a:endParaRPr lang="en-US" altLang="en-US" dirty="0">
              <a:latin typeface="Gill Sans MT" charset="0"/>
              <a:ea typeface="ＭＳ Ｐゴシック" charset="-128"/>
            </a:endParaRP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46100" y="1371600"/>
            <a:ext cx="3581400" cy="4648200"/>
          </a:xfrm>
        </p:spPr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altLang="en-US" i="1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human protocols:</a:t>
            </a:r>
          </a:p>
          <a:p>
            <a:pPr eaLnBrk="1" hangingPunct="1">
              <a:buSzPct val="75000"/>
            </a:pPr>
            <a:r>
              <a:rPr lang="ja-JP" altLang="en-US" sz="2400">
                <a:latin typeface="Gill Sans MT" charset="0"/>
                <a:ea typeface="ＭＳ Ｐゴシック" charset="-128"/>
              </a:rPr>
              <a:t>“</a:t>
            </a:r>
            <a:r>
              <a:rPr lang="en-US" altLang="ja-JP" sz="2400">
                <a:latin typeface="Gill Sans MT" charset="0"/>
                <a:ea typeface="ＭＳ Ｐゴシック" charset="-128"/>
              </a:rPr>
              <a:t>what</a:t>
            </a:r>
            <a:r>
              <a:rPr lang="ja-JP" altLang="en-US" sz="2400">
                <a:latin typeface="Gill Sans MT" charset="0"/>
                <a:ea typeface="ＭＳ Ｐゴシック" charset="-128"/>
              </a:rPr>
              <a:t>’</a:t>
            </a:r>
            <a:r>
              <a:rPr lang="en-US" altLang="ja-JP" sz="2400">
                <a:latin typeface="Gill Sans MT" charset="0"/>
                <a:ea typeface="ＭＳ Ｐゴシック" charset="-128"/>
              </a:rPr>
              <a:t>s the time?</a:t>
            </a:r>
            <a:r>
              <a:rPr lang="ja-JP" altLang="en-US" sz="2400">
                <a:latin typeface="Gill Sans MT" charset="0"/>
                <a:ea typeface="ＭＳ Ｐゴシック" charset="-128"/>
              </a:rPr>
              <a:t>”</a:t>
            </a:r>
            <a:endParaRPr lang="en-US" altLang="ja-JP" sz="2400">
              <a:latin typeface="Gill Sans MT" charset="0"/>
              <a:ea typeface="ＭＳ Ｐゴシック" charset="-128"/>
            </a:endParaRPr>
          </a:p>
          <a:p>
            <a:pPr eaLnBrk="1" hangingPunct="1">
              <a:buSzPct val="75000"/>
            </a:pPr>
            <a:r>
              <a:rPr lang="ja-JP" altLang="en-US" sz="2400">
                <a:latin typeface="Gill Sans MT" charset="0"/>
                <a:ea typeface="ＭＳ Ｐゴシック" charset="-128"/>
              </a:rPr>
              <a:t>“</a:t>
            </a:r>
            <a:r>
              <a:rPr lang="en-US" altLang="ja-JP" sz="2400">
                <a:latin typeface="Gill Sans MT" charset="0"/>
                <a:ea typeface="ＭＳ Ｐゴシック" charset="-128"/>
              </a:rPr>
              <a:t>I have a question</a:t>
            </a:r>
            <a:r>
              <a:rPr lang="ja-JP" altLang="en-US" sz="2400">
                <a:latin typeface="Gill Sans MT" charset="0"/>
                <a:ea typeface="ＭＳ Ｐゴシック" charset="-128"/>
              </a:rPr>
              <a:t>”</a:t>
            </a:r>
            <a:endParaRPr lang="en-US" altLang="ja-JP" sz="2400">
              <a:latin typeface="Gill Sans MT" charset="0"/>
              <a:ea typeface="ＭＳ Ｐゴシック" charset="-128"/>
            </a:endParaRPr>
          </a:p>
          <a:p>
            <a:pPr eaLnBrk="1" hangingPunct="1">
              <a:buSzPct val="75000"/>
            </a:pPr>
            <a:r>
              <a:rPr lang="en-US" altLang="en-US" sz="2400">
                <a:latin typeface="Gill Sans MT" charset="0"/>
                <a:ea typeface="ＭＳ Ｐゴシック" charset="-128"/>
              </a:rPr>
              <a:t>introductions</a:t>
            </a:r>
            <a:endParaRPr lang="en-US" altLang="en-US">
              <a:latin typeface="Gill Sans MT" charset="0"/>
              <a:ea typeface="ＭＳ Ｐゴシック" charset="-128"/>
            </a:endParaRPr>
          </a:p>
          <a:p>
            <a:pPr lvl="1" eaLnBrk="1" hangingPunct="1"/>
            <a:endParaRPr lang="en-US" altLang="en-US" sz="2000">
              <a:latin typeface="Gill Sans MT" charset="0"/>
            </a:endParaRPr>
          </a:p>
          <a:p>
            <a:pPr eaLnBrk="1" hangingPunct="1">
              <a:buFont typeface="Wingdings" charset="2"/>
              <a:buNone/>
            </a:pPr>
            <a:r>
              <a:rPr lang="en-US" altLang="en-US" sz="2400">
                <a:latin typeface="Gill Sans MT" charset="0"/>
                <a:ea typeface="ＭＳ Ｐゴシック" charset="-128"/>
              </a:rPr>
              <a:t>… </a:t>
            </a:r>
            <a:r>
              <a:rPr lang="en-US" altLang="en-US" sz="2400">
                <a:solidFill>
                  <a:srgbClr val="0000FF"/>
                </a:solidFill>
                <a:latin typeface="Gill Sans MT" charset="0"/>
                <a:ea typeface="ＭＳ Ｐゴシック" charset="-128"/>
              </a:rPr>
              <a:t>specific msgs </a:t>
            </a:r>
            <a:r>
              <a:rPr lang="en-US" altLang="en-US" sz="2400">
                <a:latin typeface="Gill Sans MT" charset="0"/>
                <a:ea typeface="ＭＳ Ｐゴシック" charset="-128"/>
              </a:rPr>
              <a:t>sent</a:t>
            </a:r>
          </a:p>
          <a:p>
            <a:pPr eaLnBrk="1" hangingPunct="1">
              <a:buFont typeface="Wingdings" charset="2"/>
              <a:buNone/>
            </a:pPr>
            <a:r>
              <a:rPr lang="en-US" altLang="en-US" sz="2400">
                <a:latin typeface="Gill Sans MT" charset="0"/>
                <a:ea typeface="ＭＳ Ｐゴシック" charset="-128"/>
              </a:rPr>
              <a:t>… in </a:t>
            </a:r>
            <a:r>
              <a:rPr lang="en-US" altLang="en-US" sz="2400">
                <a:solidFill>
                  <a:srgbClr val="0000FF"/>
                </a:solidFill>
                <a:latin typeface="Gill Sans MT" charset="0"/>
                <a:ea typeface="ＭＳ Ｐゴシック" charset="-128"/>
              </a:rPr>
              <a:t>a specific order</a:t>
            </a:r>
          </a:p>
          <a:p>
            <a:pPr eaLnBrk="1" hangingPunct="1">
              <a:buFont typeface="Wingdings" charset="2"/>
              <a:buNone/>
            </a:pPr>
            <a:r>
              <a:rPr lang="en-US" altLang="en-US" sz="2400">
                <a:latin typeface="Gill Sans MT" charset="0"/>
                <a:ea typeface="ＭＳ Ｐゴシック" charset="-128"/>
              </a:rPr>
              <a:t>… </a:t>
            </a:r>
            <a:r>
              <a:rPr lang="en-US" altLang="en-US" sz="2400">
                <a:solidFill>
                  <a:srgbClr val="0000FF"/>
                </a:solidFill>
                <a:latin typeface="Gill Sans MT" charset="0"/>
                <a:ea typeface="ＭＳ Ｐゴシック" charset="-128"/>
              </a:rPr>
              <a:t>specific actions </a:t>
            </a:r>
            <a:r>
              <a:rPr lang="en-US" altLang="en-US" sz="2400">
                <a:latin typeface="Gill Sans MT" charset="0"/>
                <a:ea typeface="ＭＳ Ｐゴシック" charset="-128"/>
              </a:rPr>
              <a:t>taken when msgs received, or other events</a:t>
            </a:r>
          </a:p>
        </p:txBody>
      </p:sp>
      <p:sp>
        <p:nvSpPr>
          <p:cNvPr id="15462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95800" y="1371600"/>
            <a:ext cx="3810000" cy="2590800"/>
          </a:xfrm>
        </p:spPr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altLang="en-US" i="1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network protocols:</a:t>
            </a:r>
          </a:p>
          <a:p>
            <a:pPr eaLnBrk="1" hangingPunct="1">
              <a:buSzPct val="75000"/>
            </a:pPr>
            <a:r>
              <a:rPr lang="en-US" altLang="en-US" sz="2400">
                <a:solidFill>
                  <a:srgbClr val="3366FF"/>
                </a:solidFill>
                <a:latin typeface="Gill Sans MT" charset="0"/>
                <a:ea typeface="ＭＳ Ｐゴシック" charset="-128"/>
              </a:rPr>
              <a:t>machine</a:t>
            </a:r>
            <a:r>
              <a:rPr lang="en-US" altLang="en-US" sz="2400">
                <a:solidFill>
                  <a:srgbClr val="0000FF"/>
                </a:solidFill>
                <a:latin typeface="Gill Sans MT" charset="0"/>
                <a:ea typeface="ＭＳ Ｐゴシック" charset="-128"/>
              </a:rPr>
              <a:t>s</a:t>
            </a:r>
            <a:r>
              <a:rPr lang="en-US" altLang="en-US" sz="2400">
                <a:latin typeface="Gill Sans MT" charset="0"/>
                <a:ea typeface="ＭＳ Ｐゴシック" charset="-128"/>
              </a:rPr>
              <a:t> rather than humans</a:t>
            </a:r>
          </a:p>
          <a:p>
            <a:pPr eaLnBrk="1" hangingPunct="1">
              <a:buSzPct val="75000"/>
            </a:pPr>
            <a:r>
              <a:rPr lang="en-US" altLang="en-US" sz="2400">
                <a:latin typeface="Gill Sans MT" charset="0"/>
                <a:ea typeface="ＭＳ Ｐゴシック" charset="-128"/>
              </a:rPr>
              <a:t>all communication activity in Internet governed by protocols</a:t>
            </a:r>
          </a:p>
        </p:txBody>
      </p:sp>
      <p:sp>
        <p:nvSpPr>
          <p:cNvPr id="154629" name="Rectangle 5"/>
          <p:cNvSpPr>
            <a:spLocks noChangeArrowheads="1"/>
          </p:cNvSpPr>
          <p:nvPr/>
        </p:nvSpPr>
        <p:spPr bwMode="auto">
          <a:xfrm>
            <a:off x="4343400" y="3962400"/>
            <a:ext cx="4267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None/>
            </a:pPr>
            <a:r>
              <a:rPr lang="en-US" altLang="en-US" sz="2800" i="1">
                <a:solidFill>
                  <a:srgbClr val="CC0000"/>
                </a:solidFill>
                <a:latin typeface="Gill Sans MT" charset="0"/>
              </a:rPr>
              <a:t>protocols</a:t>
            </a:r>
            <a:r>
              <a:rPr lang="en-US" altLang="en-US" sz="2800" i="1">
                <a:latin typeface="Gill Sans MT" charset="0"/>
              </a:rPr>
              <a:t> define </a:t>
            </a:r>
            <a:r>
              <a:rPr lang="en-US" altLang="en-US" sz="2800" i="1">
                <a:solidFill>
                  <a:srgbClr val="CC0000"/>
                </a:solidFill>
                <a:latin typeface="Gill Sans MT" charset="0"/>
              </a:rPr>
              <a:t>format</a:t>
            </a:r>
            <a:r>
              <a:rPr lang="en-US" altLang="en-US" sz="2800" i="1">
                <a:latin typeface="Gill Sans MT" charset="0"/>
              </a:rPr>
              <a:t>, </a:t>
            </a:r>
            <a:r>
              <a:rPr lang="en-US" altLang="en-US" sz="2800" i="1">
                <a:solidFill>
                  <a:srgbClr val="CC0000"/>
                </a:solidFill>
                <a:latin typeface="Gill Sans MT" charset="0"/>
              </a:rPr>
              <a:t>order</a:t>
            </a:r>
            <a:r>
              <a:rPr lang="en-US" altLang="en-US" sz="2800" i="1">
                <a:latin typeface="Gill Sans MT" charset="0"/>
              </a:rPr>
              <a:t> of </a:t>
            </a:r>
            <a:r>
              <a:rPr lang="en-US" altLang="en-US" sz="2800" i="1">
                <a:solidFill>
                  <a:srgbClr val="CC0000"/>
                </a:solidFill>
                <a:latin typeface="Gill Sans MT" charset="0"/>
              </a:rPr>
              <a:t>msgs sent and received</a:t>
            </a:r>
            <a:r>
              <a:rPr lang="en-US" altLang="en-US" sz="2800" i="1">
                <a:latin typeface="Gill Sans MT" charset="0"/>
              </a:rPr>
              <a:t> among network entities, and </a:t>
            </a:r>
            <a:r>
              <a:rPr lang="en-US" altLang="en-US" sz="2800" i="1">
                <a:solidFill>
                  <a:srgbClr val="CC0000"/>
                </a:solidFill>
                <a:latin typeface="Gill Sans MT" charset="0"/>
              </a:rPr>
              <a:t>actions taken</a:t>
            </a:r>
            <a:r>
              <a:rPr lang="en-US" altLang="en-US" sz="2800" i="1">
                <a:latin typeface="Gill Sans MT" charset="0"/>
              </a:rPr>
              <a:t> on msg transmission, receipt</a:t>
            </a:r>
            <a:r>
              <a:rPr lang="en-US" altLang="en-US" i="1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54630" name="Rectangle 6"/>
          <p:cNvSpPr>
            <a:spLocks noChangeArrowheads="1"/>
          </p:cNvSpPr>
          <p:nvPr/>
        </p:nvSpPr>
        <p:spPr bwMode="auto">
          <a:xfrm>
            <a:off x="4335463" y="3962400"/>
            <a:ext cx="4503737" cy="23622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125502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Footer Placeholder 2">
            <a:extLst>
              <a:ext uri="{FF2B5EF4-FFF2-40B4-BE49-F238E27FC236}">
                <a16:creationId xmlns:a16="http://schemas.microsoft.com/office/drawing/2014/main" id="{5A503C97-CBB2-214D-A78A-AA0A9EC98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16738" name="Picture 9" descr="underline_base">
            <a:extLst>
              <a:ext uri="{FF2B5EF4-FFF2-40B4-BE49-F238E27FC236}">
                <a16:creationId xmlns:a16="http://schemas.microsoft.com/office/drawing/2014/main" id="{A1C30724-F401-7347-BE8D-FDCD705E110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9366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39" name="Rectangle 2">
            <a:extLst>
              <a:ext uri="{FF2B5EF4-FFF2-40B4-BE49-F238E27FC236}">
                <a16:creationId xmlns:a16="http://schemas.microsoft.com/office/drawing/2014/main" id="{90ED1A7B-49A3-0D4B-A54C-CA4191B578C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33375" y="12858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Protocol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layers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02D209FE-7359-A84B-A381-11B9025865E7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581400" cy="4648200"/>
          </a:xfrm>
        </p:spPr>
        <p:txBody>
          <a:bodyPr/>
          <a:lstStyle/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Networks are complex,</a:t>
            </a:r>
          </a:p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with many </a:t>
            </a:r>
            <a:r>
              <a:rPr lang="ja-JP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i="1">
                <a:solidFill>
                  <a:srgbClr val="CC0000"/>
                </a:solidFill>
                <a:ea typeface="ＭＳ Ｐゴシック" panose="020B0600070205080204" pitchFamily="34" charset="-128"/>
              </a:rPr>
              <a:t>pieces</a:t>
            </a:r>
            <a:r>
              <a:rPr lang="ja-JP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i="1">
                <a:solidFill>
                  <a:srgbClr val="CC0000"/>
                </a:solidFill>
                <a:ea typeface="ＭＳ Ｐゴシック" panose="020B0600070205080204" pitchFamily="34" charset="-128"/>
              </a:rPr>
              <a:t>: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800">
                <a:ea typeface="Arial" panose="020B0604020202020204" pitchFamily="34" charset="0"/>
              </a:rPr>
              <a:t>hosts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800">
                <a:ea typeface="Arial" panose="020B0604020202020204" pitchFamily="34" charset="0"/>
              </a:rPr>
              <a:t>routers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800">
                <a:ea typeface="Arial" panose="020B0604020202020204" pitchFamily="34" charset="0"/>
              </a:rPr>
              <a:t>links of various media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800">
                <a:ea typeface="Arial" panose="020B0604020202020204" pitchFamily="34" charset="0"/>
              </a:rPr>
              <a:t>applications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800">
                <a:ea typeface="Arial" panose="020B0604020202020204" pitchFamily="34" charset="0"/>
              </a:rPr>
              <a:t>protocols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800">
                <a:ea typeface="Arial" panose="020B0604020202020204" pitchFamily="34" charset="0"/>
              </a:rPr>
              <a:t>hardware, software</a:t>
            </a:r>
          </a:p>
        </p:txBody>
      </p:sp>
      <p:sp>
        <p:nvSpPr>
          <p:cNvPr id="116741" name="Rectangle 4">
            <a:extLst>
              <a:ext uri="{FF2B5EF4-FFF2-40B4-BE49-F238E27FC236}">
                <a16:creationId xmlns:a16="http://schemas.microsoft.com/office/drawing/2014/main" id="{C3AB5A65-D1CC-2245-8F57-C205D2555536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52950" y="2266950"/>
            <a:ext cx="4057650" cy="2619375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en-US" sz="3200" i="1">
                <a:solidFill>
                  <a:srgbClr val="CC0000"/>
                </a:solidFill>
                <a:ea typeface="ＭＳ Ｐゴシック" panose="020B0600070205080204" pitchFamily="34" charset="-128"/>
              </a:rPr>
              <a:t>Question:</a:t>
            </a:r>
            <a:r>
              <a:rPr lang="en-US" altLang="en-US" sz="24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is there any hope of </a:t>
            </a:r>
            <a:r>
              <a:rPr lang="en-US" altLang="en-US" i="1">
                <a:ea typeface="ＭＳ Ｐゴシック" panose="020B0600070205080204" pitchFamily="34" charset="-128"/>
              </a:rPr>
              <a:t>organizing</a:t>
            </a:r>
            <a:r>
              <a:rPr lang="en-US" altLang="en-US">
                <a:ea typeface="ＭＳ Ｐゴシック" panose="020B0600070205080204" pitchFamily="34" charset="-128"/>
              </a:rPr>
              <a:t> structure of network?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…. or at least our discussion of networks?</a:t>
            </a:r>
          </a:p>
        </p:txBody>
      </p:sp>
      <p:sp>
        <p:nvSpPr>
          <p:cNvPr id="116742" name="Slide Number Placeholder 3">
            <a:extLst>
              <a:ext uri="{FF2B5EF4-FFF2-40B4-BE49-F238E27FC236}">
                <a16:creationId xmlns:a16="http://schemas.microsoft.com/office/drawing/2014/main" id="{0F8A1FBB-946B-7144-85F9-F5F91DFE4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7C1C41F5-6BF4-6949-BB22-D49741BAA25A}" type="slidenum">
              <a:rPr lang="en-US" altLang="en-US" sz="1200">
                <a:latin typeface="Tahoma" panose="020B0604030504040204" pitchFamily="34" charset="0"/>
              </a:rPr>
              <a:pPr/>
              <a:t>68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3375" y="12858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Gill Sans MT" charset="0"/>
                <a:ea typeface="ＭＳ Ｐゴシック" charset="-128"/>
              </a:rPr>
              <a:t>Internet Protocol </a:t>
            </a:r>
            <a:r>
              <a:rPr lang="ja-JP" altLang="en-US">
                <a:latin typeface="Gill Sans MT" charset="0"/>
                <a:ea typeface="ＭＳ Ｐゴシック" charset="-128"/>
              </a:rPr>
              <a:t>“</a:t>
            </a:r>
            <a:r>
              <a:rPr lang="en-US" altLang="ja-JP" dirty="0">
                <a:latin typeface="Gill Sans MT" charset="0"/>
                <a:ea typeface="ＭＳ Ｐゴシック" charset="-128"/>
              </a:rPr>
              <a:t>layers</a:t>
            </a:r>
            <a:r>
              <a:rPr lang="ja-JP" altLang="en-US">
                <a:latin typeface="Gill Sans MT" charset="0"/>
                <a:ea typeface="ＭＳ Ｐゴシック" charset="-128"/>
              </a:rPr>
              <a:t>”</a:t>
            </a:r>
            <a:r>
              <a:rPr lang="en-US" altLang="ja-JP" dirty="0">
                <a:latin typeface="Gill Sans MT" charset="0"/>
                <a:ea typeface="ＭＳ Ｐゴシック" charset="-128"/>
              </a:rPr>
              <a:t> </a:t>
            </a:r>
            <a:endParaRPr lang="en-US" altLang="en-US" dirty="0">
              <a:latin typeface="Gill Sans MT" charset="0"/>
              <a:ea typeface="ＭＳ Ｐゴシック" charset="-128"/>
            </a:endParaRP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581400" cy="4648200"/>
          </a:xfrm>
        </p:spPr>
        <p:txBody>
          <a:bodyPr/>
          <a:lstStyle/>
          <a:p>
            <a:pPr eaLnBrk="1" hangingPunct="1">
              <a:lnSpc>
                <a:spcPct val="75000"/>
              </a:lnSpc>
              <a:buFont typeface="Wingdings" charset="2"/>
              <a:buNone/>
            </a:pPr>
            <a:r>
              <a:rPr lang="en-US" altLang="en-US" i="1" dirty="0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Networks are complex,</a:t>
            </a:r>
          </a:p>
          <a:p>
            <a:pPr eaLnBrk="1" hangingPunct="1">
              <a:lnSpc>
                <a:spcPct val="75000"/>
              </a:lnSpc>
              <a:buFont typeface="Wingdings" charset="2"/>
              <a:buNone/>
            </a:pPr>
            <a:r>
              <a:rPr lang="en-US" altLang="en-US" i="1" dirty="0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with many </a:t>
            </a:r>
            <a:r>
              <a:rPr lang="ja-JP" altLang="en-US" i="1" dirty="0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“</a:t>
            </a:r>
            <a:r>
              <a:rPr lang="en-US" altLang="ja-JP" i="1" dirty="0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pieces</a:t>
            </a:r>
            <a:r>
              <a:rPr lang="ja-JP" altLang="en-US" i="1" dirty="0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”</a:t>
            </a:r>
            <a:r>
              <a:rPr lang="en-US" altLang="ja-JP" i="1" dirty="0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:</a:t>
            </a:r>
          </a:p>
          <a:p>
            <a:pPr lvl="1" eaLnBrk="1" hangingPunct="1"/>
            <a:r>
              <a:rPr lang="en-US" altLang="en-US" sz="2800" dirty="0">
                <a:latin typeface="Gill Sans MT" charset="0"/>
              </a:rPr>
              <a:t>hosts</a:t>
            </a:r>
          </a:p>
          <a:p>
            <a:pPr lvl="1" eaLnBrk="1" hangingPunct="1"/>
            <a:r>
              <a:rPr lang="en-US" altLang="en-US" sz="2800" dirty="0">
                <a:latin typeface="Gill Sans MT" charset="0"/>
              </a:rPr>
              <a:t>routers</a:t>
            </a:r>
          </a:p>
          <a:p>
            <a:pPr lvl="1" eaLnBrk="1" hangingPunct="1"/>
            <a:r>
              <a:rPr lang="en-US" altLang="en-US" sz="2800" dirty="0">
                <a:latin typeface="Gill Sans MT" charset="0"/>
              </a:rPr>
              <a:t>links of various media</a:t>
            </a:r>
          </a:p>
          <a:p>
            <a:pPr lvl="1" eaLnBrk="1" hangingPunct="1"/>
            <a:r>
              <a:rPr lang="en-US" altLang="en-US" sz="2800" dirty="0">
                <a:latin typeface="Gill Sans MT" charset="0"/>
              </a:rPr>
              <a:t>applications</a:t>
            </a:r>
          </a:p>
          <a:p>
            <a:pPr lvl="1" eaLnBrk="1" hangingPunct="1"/>
            <a:r>
              <a:rPr lang="en-US" altLang="en-US" sz="2800" dirty="0">
                <a:latin typeface="Gill Sans MT" charset="0"/>
              </a:rPr>
              <a:t>protocols</a:t>
            </a:r>
          </a:p>
          <a:p>
            <a:pPr lvl="1" eaLnBrk="1" hangingPunct="1"/>
            <a:r>
              <a:rPr lang="en-US" altLang="en-US" sz="2800" dirty="0">
                <a:latin typeface="Gill Sans MT" charset="0"/>
              </a:rPr>
              <a:t>hardware, software</a:t>
            </a:r>
          </a:p>
        </p:txBody>
      </p:sp>
      <p:sp>
        <p:nvSpPr>
          <p:cNvPr id="6" name="Rectangle 5"/>
          <p:cNvSpPr/>
          <p:nvPr/>
        </p:nvSpPr>
        <p:spPr>
          <a:xfrm>
            <a:off x="4348163" y="2481263"/>
            <a:ext cx="2306637" cy="485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4348163" y="2974975"/>
            <a:ext cx="2306637" cy="487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Transport</a:t>
            </a:r>
          </a:p>
        </p:txBody>
      </p:sp>
      <p:sp>
        <p:nvSpPr>
          <p:cNvPr id="8" name="Rectangle 7"/>
          <p:cNvSpPr/>
          <p:nvPr/>
        </p:nvSpPr>
        <p:spPr>
          <a:xfrm>
            <a:off x="4348163" y="3462338"/>
            <a:ext cx="2306637" cy="485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9" name="Rectangle 8"/>
          <p:cNvSpPr/>
          <p:nvPr/>
        </p:nvSpPr>
        <p:spPr>
          <a:xfrm>
            <a:off x="4348163" y="3933825"/>
            <a:ext cx="2306637" cy="487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48163" y="4421188"/>
            <a:ext cx="2306637" cy="487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Physical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0" y="2273300"/>
            <a:ext cx="182880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00055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What is the Internet?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639" y="1391728"/>
            <a:ext cx="9144000" cy="5385816"/>
          </a:xfrm>
          <a:prstGeom prst="rect">
            <a:avLst/>
          </a:prstGeom>
        </p:spPr>
      </p:pic>
      <p:sp>
        <p:nvSpPr>
          <p:cNvPr id="37" name="Freeform 427"/>
          <p:cNvSpPr>
            <a:spLocks/>
          </p:cNvSpPr>
          <p:nvPr/>
        </p:nvSpPr>
        <p:spPr bwMode="auto">
          <a:xfrm>
            <a:off x="559600" y="2192940"/>
            <a:ext cx="2903060" cy="1334831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 dirty="0">
                <a:latin typeface="Arial" charset="0"/>
              </a:rPr>
              <a:t>AT&amp;T  </a:t>
            </a:r>
          </a:p>
        </p:txBody>
      </p:sp>
      <p:sp>
        <p:nvSpPr>
          <p:cNvPr id="38" name="Freeform 427"/>
          <p:cNvSpPr>
            <a:spLocks/>
          </p:cNvSpPr>
          <p:nvPr/>
        </p:nvSpPr>
        <p:spPr bwMode="auto">
          <a:xfrm>
            <a:off x="442329" y="3889946"/>
            <a:ext cx="2903060" cy="1334831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 dirty="0" err="1">
                <a:latin typeface="Arial" charset="0"/>
              </a:rPr>
              <a:t>TimeWarnerCable</a:t>
            </a:r>
            <a:endParaRPr lang="en-US" altLang="en-US" sz="3600" b="1" dirty="0">
              <a:latin typeface="Arial" charset="0"/>
            </a:endParaRPr>
          </a:p>
        </p:txBody>
      </p:sp>
      <p:sp>
        <p:nvSpPr>
          <p:cNvPr id="39" name="Freeform 427"/>
          <p:cNvSpPr>
            <a:spLocks/>
          </p:cNvSpPr>
          <p:nvPr/>
        </p:nvSpPr>
        <p:spPr bwMode="auto">
          <a:xfrm>
            <a:off x="3892948" y="2587531"/>
            <a:ext cx="2211973" cy="1248786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 dirty="0">
                <a:latin typeface="Arial" charset="0"/>
              </a:rPr>
              <a:t>Sprint</a:t>
            </a:r>
          </a:p>
        </p:txBody>
      </p:sp>
      <p:sp>
        <p:nvSpPr>
          <p:cNvPr id="40" name="Freeform 427"/>
          <p:cNvSpPr>
            <a:spLocks/>
          </p:cNvSpPr>
          <p:nvPr/>
        </p:nvSpPr>
        <p:spPr bwMode="auto">
          <a:xfrm>
            <a:off x="6777887" y="4357721"/>
            <a:ext cx="2141425" cy="1196243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 dirty="0">
                <a:latin typeface="Arial" charset="0"/>
              </a:rPr>
              <a:t>Verizon</a:t>
            </a:r>
          </a:p>
        </p:txBody>
      </p:sp>
      <p:sp>
        <p:nvSpPr>
          <p:cNvPr id="41" name="Freeform 427"/>
          <p:cNvSpPr>
            <a:spLocks/>
          </p:cNvSpPr>
          <p:nvPr/>
        </p:nvSpPr>
        <p:spPr bwMode="auto">
          <a:xfrm>
            <a:off x="6567824" y="2646871"/>
            <a:ext cx="2393986" cy="1260349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 dirty="0">
                <a:latin typeface="Arial" charset="0"/>
              </a:rPr>
              <a:t>T-Mobile</a:t>
            </a:r>
          </a:p>
        </p:txBody>
      </p:sp>
      <p:sp>
        <p:nvSpPr>
          <p:cNvPr id="42" name="Freeform 427"/>
          <p:cNvSpPr>
            <a:spLocks/>
          </p:cNvSpPr>
          <p:nvPr/>
        </p:nvSpPr>
        <p:spPr bwMode="auto">
          <a:xfrm>
            <a:off x="4332381" y="4267418"/>
            <a:ext cx="1772540" cy="1334831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 dirty="0">
                <a:latin typeface="Arial" charset="0"/>
              </a:rPr>
              <a:t>Chase</a:t>
            </a:r>
          </a:p>
        </p:txBody>
      </p:sp>
      <p:sp>
        <p:nvSpPr>
          <p:cNvPr id="43" name="Freeform 427"/>
          <p:cNvSpPr>
            <a:spLocks/>
          </p:cNvSpPr>
          <p:nvPr/>
        </p:nvSpPr>
        <p:spPr bwMode="auto">
          <a:xfrm>
            <a:off x="899529" y="5442713"/>
            <a:ext cx="2903060" cy="1334831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s-IS" altLang="en-US" sz="3600" b="1" dirty="0">
                <a:latin typeface="Arial" charset="0"/>
              </a:rPr>
              <a:t>…</a:t>
            </a:r>
            <a:endParaRPr lang="en-US" altLang="en-US" sz="3600" b="1" dirty="0">
              <a:latin typeface="Arial" charset="0"/>
            </a:endParaRPr>
          </a:p>
        </p:txBody>
      </p:sp>
      <p:sp>
        <p:nvSpPr>
          <p:cNvPr id="48" name="Freeform 427"/>
          <p:cNvSpPr>
            <a:spLocks/>
          </p:cNvSpPr>
          <p:nvPr/>
        </p:nvSpPr>
        <p:spPr bwMode="auto">
          <a:xfrm>
            <a:off x="4240361" y="5952984"/>
            <a:ext cx="1772540" cy="824560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s-IS" altLang="en-US" sz="3600" b="1" dirty="0">
                <a:latin typeface="Arial" charset="0"/>
              </a:rPr>
              <a:t>…</a:t>
            </a:r>
            <a:endParaRPr lang="en-US" altLang="en-US" sz="3600" b="1" dirty="0">
              <a:latin typeface="Arial" charset="0"/>
            </a:endParaRPr>
          </a:p>
        </p:txBody>
      </p:sp>
      <p:sp>
        <p:nvSpPr>
          <p:cNvPr id="51" name="Freeform 427"/>
          <p:cNvSpPr>
            <a:spLocks/>
          </p:cNvSpPr>
          <p:nvPr/>
        </p:nvSpPr>
        <p:spPr bwMode="auto">
          <a:xfrm>
            <a:off x="6270941" y="5928768"/>
            <a:ext cx="1070712" cy="848776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s-IS" altLang="en-US" sz="3600" b="1" dirty="0">
                <a:latin typeface="Arial" charset="0"/>
              </a:rPr>
              <a:t>…</a:t>
            </a:r>
            <a:endParaRPr lang="en-US" altLang="en-US" sz="3600" b="1" dirty="0">
              <a:latin typeface="Arial" charset="0"/>
            </a:endParaRPr>
          </a:p>
        </p:txBody>
      </p:sp>
      <p:sp>
        <p:nvSpPr>
          <p:cNvPr id="54" name="Freeform 427"/>
          <p:cNvSpPr>
            <a:spLocks/>
          </p:cNvSpPr>
          <p:nvPr/>
        </p:nvSpPr>
        <p:spPr bwMode="auto">
          <a:xfrm>
            <a:off x="7823200" y="5952984"/>
            <a:ext cx="863600" cy="748863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s-IS" altLang="en-US" sz="3600" b="1" dirty="0">
                <a:latin typeface="Arial" charset="0"/>
              </a:rPr>
              <a:t>…</a:t>
            </a:r>
            <a:endParaRPr lang="en-US" altLang="en-US" sz="36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00065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8" grpId="0" animBg="1"/>
      <p:bldP spid="51" grpId="0" animBg="1"/>
      <p:bldP spid="5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Why Layering</a:t>
            </a:r>
            <a:r>
              <a:rPr lang="en-US" altLang="en-US" dirty="0">
                <a:latin typeface="Gill Sans MT" charset="0"/>
                <a:ea typeface="ＭＳ Ｐゴシック" charset="-128"/>
              </a:rPr>
              <a:t>?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46100" y="1435100"/>
            <a:ext cx="7772400" cy="4648200"/>
          </a:xfrm>
        </p:spPr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altLang="en-US" sz="3200" dirty="0">
                <a:latin typeface="Gill Sans MT" charset="0"/>
                <a:ea typeface="ＭＳ Ｐゴシック" charset="-128"/>
              </a:rPr>
              <a:t>Decomposed complex delivery into fundamental components </a:t>
            </a:r>
          </a:p>
          <a:p>
            <a:pPr eaLnBrk="1" hangingPunct="1">
              <a:buSzPct val="75000"/>
            </a:pPr>
            <a:endParaRPr lang="en-US" altLang="en-US" dirty="0">
              <a:latin typeface="Gill Sans MT" charset="0"/>
              <a:ea typeface="ＭＳ Ｐゴシック" charset="-128"/>
            </a:endParaRPr>
          </a:p>
          <a:p>
            <a:pPr eaLnBrk="1" hangingPunct="1">
              <a:buSzPct val="75000"/>
            </a:pPr>
            <a:r>
              <a:rPr lang="en-US" altLang="en-US" dirty="0">
                <a:solidFill>
                  <a:srgbClr val="FF0000"/>
                </a:solidFill>
                <a:latin typeface="Gill Sans MT" charset="0"/>
                <a:ea typeface="ＭＳ Ｐゴシック" charset="-128"/>
              </a:rPr>
              <a:t>Explicit</a:t>
            </a:r>
            <a:r>
              <a:rPr lang="en-US" altLang="en-US" dirty="0">
                <a:latin typeface="Gill Sans MT" charset="0"/>
                <a:ea typeface="ＭＳ Ｐゴシック" charset="-128"/>
              </a:rPr>
              <a:t> structure allows identification, relationship of complex system</a:t>
            </a:r>
            <a:r>
              <a:rPr lang="ja-JP" altLang="en-US" dirty="0">
                <a:latin typeface="Gill Sans MT" charset="0"/>
                <a:ea typeface="ＭＳ Ｐゴシック" charset="-128"/>
              </a:rPr>
              <a:t>’</a:t>
            </a:r>
            <a:r>
              <a:rPr lang="en-US" altLang="ja-JP" dirty="0">
                <a:latin typeface="Gill Sans MT" charset="0"/>
                <a:ea typeface="ＭＳ Ｐゴシック" charset="-128"/>
              </a:rPr>
              <a:t>s pieces</a:t>
            </a:r>
          </a:p>
          <a:p>
            <a:pPr lvl="1" eaLnBrk="1" hangingPunct="1"/>
            <a:r>
              <a:rPr lang="en-US" altLang="en-US" dirty="0">
                <a:latin typeface="Gill Sans MT" charset="0"/>
              </a:rPr>
              <a:t>layered </a:t>
            </a:r>
            <a:r>
              <a:rPr lang="en-US" altLang="en-US" i="1" dirty="0">
                <a:solidFill>
                  <a:srgbClr val="CC0000"/>
                </a:solidFill>
                <a:latin typeface="Gill Sans MT" charset="0"/>
              </a:rPr>
              <a:t>reference model</a:t>
            </a:r>
            <a:r>
              <a:rPr lang="en-US" altLang="en-US" dirty="0">
                <a:latin typeface="Gill Sans MT" charset="0"/>
              </a:rPr>
              <a:t> for discussion</a:t>
            </a:r>
          </a:p>
          <a:p>
            <a:pPr marL="457200" lvl="1" indent="0" eaLnBrk="1" hangingPunct="1">
              <a:buNone/>
            </a:pPr>
            <a:endParaRPr lang="en-US" altLang="en-US" dirty="0">
              <a:latin typeface="Gill Sans MT" charset="0"/>
            </a:endParaRPr>
          </a:p>
          <a:p>
            <a:pPr eaLnBrk="1" hangingPunct="1">
              <a:buSzPct val="75000"/>
            </a:pPr>
            <a:r>
              <a:rPr lang="en-US" altLang="en-US" dirty="0">
                <a:solidFill>
                  <a:srgbClr val="FF0000"/>
                </a:solidFill>
                <a:latin typeface="Gill Sans MT" charset="0"/>
                <a:ea typeface="ＭＳ Ｐゴシック" charset="-128"/>
              </a:rPr>
              <a:t>Modularization</a:t>
            </a:r>
            <a:r>
              <a:rPr lang="en-US" altLang="en-US" dirty="0">
                <a:latin typeface="Gill Sans MT" charset="0"/>
                <a:ea typeface="ＭＳ Ｐゴシック" charset="-128"/>
              </a:rPr>
              <a:t> eases maintenance, updating of system</a:t>
            </a:r>
          </a:p>
          <a:p>
            <a:pPr lvl="1" eaLnBrk="1" hangingPunct="1"/>
            <a:r>
              <a:rPr lang="en-US" altLang="en-US" dirty="0">
                <a:latin typeface="Gill Sans MT" charset="0"/>
              </a:rPr>
              <a:t>change of implementation of layer</a:t>
            </a:r>
            <a:r>
              <a:rPr lang="ja-JP" altLang="en-US" dirty="0">
                <a:latin typeface="Gill Sans MT" charset="0"/>
                <a:ea typeface="ＭＳ Ｐゴシック" charset="-128"/>
              </a:rPr>
              <a:t>’</a:t>
            </a:r>
            <a:r>
              <a:rPr lang="en-US" altLang="ja-JP" dirty="0">
                <a:latin typeface="Gill Sans MT" charset="0"/>
                <a:ea typeface="ＭＳ Ｐゴシック" charset="-128"/>
              </a:rPr>
              <a:t>s service transparent to the rest of system</a:t>
            </a:r>
          </a:p>
        </p:txBody>
      </p:sp>
    </p:spTree>
    <p:extLst>
      <p:ext uri="{BB962C8B-B14F-4D97-AF65-F5344CB8AC3E}">
        <p14:creationId xmlns:p14="http://schemas.microsoft.com/office/powerpoint/2010/main" val="1361398342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4287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latin typeface="Gill Sans MT" charset="0"/>
                <a:ea typeface="ＭＳ Ｐゴシック" charset="-128"/>
              </a:rPr>
              <a:t>Analog: air travel</a:t>
            </a:r>
            <a:endParaRPr lang="en-US" altLang="en-US" dirty="0">
              <a:latin typeface="Gill Sans MT" charset="0"/>
              <a:ea typeface="ＭＳ Ｐゴシック" charset="-128"/>
            </a:endParaRP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5489575"/>
            <a:ext cx="7772400" cy="542925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en-US">
                <a:latin typeface="Gill Sans MT" charset="0"/>
                <a:ea typeface="ＭＳ Ｐゴシック" charset="-128"/>
              </a:rPr>
              <a:t>a series of steps</a:t>
            </a:r>
          </a:p>
        </p:txBody>
      </p:sp>
      <p:grpSp>
        <p:nvGrpSpPr>
          <p:cNvPr id="160772" name="Group 4"/>
          <p:cNvGrpSpPr>
            <a:grpSpLocks/>
          </p:cNvGrpSpPr>
          <p:nvPr/>
        </p:nvGrpSpPr>
        <p:grpSpPr bwMode="auto">
          <a:xfrm>
            <a:off x="1111250" y="1587500"/>
            <a:ext cx="6508750" cy="3294063"/>
            <a:chOff x="700" y="1000"/>
            <a:chExt cx="4100" cy="2075"/>
          </a:xfrm>
        </p:grpSpPr>
        <p:sp>
          <p:nvSpPr>
            <p:cNvPr id="160773" name="Text Box 5"/>
            <p:cNvSpPr txBox="1">
              <a:spLocks noChangeArrowheads="1"/>
            </p:cNvSpPr>
            <p:nvPr/>
          </p:nvSpPr>
          <p:spPr bwMode="auto">
            <a:xfrm>
              <a:off x="846" y="1007"/>
              <a:ext cx="1307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>
                  <a:solidFill>
                    <a:srgbClr val="000099"/>
                  </a:solidFill>
                </a:rPr>
                <a:t>ticket (purchase)</a:t>
              </a:r>
            </a:p>
            <a:p>
              <a:endParaRPr lang="en-US" altLang="en-US" sz="2000">
                <a:solidFill>
                  <a:srgbClr val="000099"/>
                </a:solidFill>
              </a:endParaRPr>
            </a:p>
            <a:p>
              <a:r>
                <a:rPr lang="en-US" altLang="en-US" sz="2000">
                  <a:solidFill>
                    <a:srgbClr val="000099"/>
                  </a:solidFill>
                </a:rPr>
                <a:t>baggage (check)</a:t>
              </a:r>
            </a:p>
            <a:p>
              <a:endParaRPr lang="en-US" altLang="en-US" sz="2000">
                <a:solidFill>
                  <a:srgbClr val="000099"/>
                </a:solidFill>
              </a:endParaRPr>
            </a:p>
            <a:p>
              <a:r>
                <a:rPr lang="en-US" altLang="en-US" sz="2000">
                  <a:solidFill>
                    <a:srgbClr val="000099"/>
                  </a:solidFill>
                </a:rPr>
                <a:t>gates (load)</a:t>
              </a:r>
            </a:p>
            <a:p>
              <a:endParaRPr lang="en-US" altLang="en-US" sz="2000">
                <a:solidFill>
                  <a:srgbClr val="000099"/>
                </a:solidFill>
              </a:endParaRPr>
            </a:p>
            <a:p>
              <a:r>
                <a:rPr lang="en-US" altLang="en-US" sz="2000">
                  <a:solidFill>
                    <a:srgbClr val="000099"/>
                  </a:solidFill>
                </a:rPr>
                <a:t>runway takeoff</a:t>
              </a:r>
            </a:p>
            <a:p>
              <a:endParaRPr lang="en-US" altLang="en-US" sz="2000">
                <a:solidFill>
                  <a:srgbClr val="000099"/>
                </a:solidFill>
              </a:endParaRPr>
            </a:p>
            <a:p>
              <a:r>
                <a:rPr lang="en-US" altLang="en-US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60774" name="Text Box 6"/>
            <p:cNvSpPr txBox="1">
              <a:spLocks noChangeArrowheads="1"/>
            </p:cNvSpPr>
            <p:nvPr/>
          </p:nvSpPr>
          <p:spPr bwMode="auto">
            <a:xfrm>
              <a:off x="3242" y="1001"/>
              <a:ext cx="1280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>
                  <a:solidFill>
                    <a:srgbClr val="000099"/>
                  </a:solidFill>
                </a:rPr>
                <a:t>ticket (complain)</a:t>
              </a:r>
            </a:p>
            <a:p>
              <a:endParaRPr lang="en-US" altLang="en-US" sz="2000">
                <a:solidFill>
                  <a:srgbClr val="000099"/>
                </a:solidFill>
              </a:endParaRPr>
            </a:p>
            <a:p>
              <a:r>
                <a:rPr lang="en-US" altLang="en-US" sz="2000">
                  <a:solidFill>
                    <a:srgbClr val="000099"/>
                  </a:solidFill>
                </a:rPr>
                <a:t>baggage (claim)</a:t>
              </a:r>
            </a:p>
            <a:p>
              <a:endParaRPr lang="en-US" altLang="en-US" sz="2000">
                <a:solidFill>
                  <a:srgbClr val="000099"/>
                </a:solidFill>
              </a:endParaRPr>
            </a:p>
            <a:p>
              <a:r>
                <a:rPr lang="en-US" altLang="en-US" sz="2000">
                  <a:solidFill>
                    <a:srgbClr val="000099"/>
                  </a:solidFill>
                </a:rPr>
                <a:t>gates (unload)</a:t>
              </a:r>
            </a:p>
            <a:p>
              <a:endParaRPr lang="en-US" altLang="en-US" sz="2000">
                <a:solidFill>
                  <a:srgbClr val="000099"/>
                </a:solidFill>
              </a:endParaRPr>
            </a:p>
            <a:p>
              <a:r>
                <a:rPr lang="en-US" altLang="en-US" sz="2000">
                  <a:solidFill>
                    <a:srgbClr val="000099"/>
                  </a:solidFill>
                </a:rPr>
                <a:t>runway landing</a:t>
              </a:r>
            </a:p>
            <a:p>
              <a:endParaRPr lang="en-US" altLang="en-US" sz="2000">
                <a:solidFill>
                  <a:srgbClr val="000099"/>
                </a:solidFill>
              </a:endParaRPr>
            </a:p>
            <a:p>
              <a:r>
                <a:rPr lang="en-US" altLang="en-US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60775" name="Text Box 7"/>
            <p:cNvSpPr txBox="1">
              <a:spLocks noChangeArrowheads="1"/>
            </p:cNvSpPr>
            <p:nvPr/>
          </p:nvSpPr>
          <p:spPr bwMode="auto">
            <a:xfrm>
              <a:off x="2074" y="2825"/>
              <a:ext cx="12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60776" name="Freeform 8"/>
            <p:cNvSpPr>
              <a:spLocks/>
            </p:cNvSpPr>
            <p:nvPr/>
          </p:nvSpPr>
          <p:spPr bwMode="auto">
            <a:xfrm>
              <a:off x="700" y="1000"/>
              <a:ext cx="4100" cy="2072"/>
            </a:xfrm>
            <a:custGeom>
              <a:avLst/>
              <a:gdLst>
                <a:gd name="T0" fmla="*/ 0 w 4100"/>
                <a:gd name="T1" fmla="*/ 0 h 2072"/>
                <a:gd name="T2" fmla="*/ 4 w 4100"/>
                <a:gd name="T3" fmla="*/ 1736 h 2072"/>
                <a:gd name="T4" fmla="*/ 804 w 4100"/>
                <a:gd name="T5" fmla="*/ 2064 h 2072"/>
                <a:gd name="T6" fmla="*/ 3468 w 4100"/>
                <a:gd name="T7" fmla="*/ 2072 h 2072"/>
                <a:gd name="T8" fmla="*/ 4100 w 4100"/>
                <a:gd name="T9" fmla="*/ 1736 h 2072"/>
                <a:gd name="T10" fmla="*/ 4100 w 4100"/>
                <a:gd name="T11" fmla="*/ 96 h 20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00"/>
                <a:gd name="T19" fmla="*/ 0 h 2072"/>
                <a:gd name="T20" fmla="*/ 4100 w 4100"/>
                <a:gd name="T21" fmla="*/ 2072 h 20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00" h="2072">
                  <a:moveTo>
                    <a:pt x="0" y="0"/>
                  </a:moveTo>
                  <a:lnTo>
                    <a:pt x="4" y="1736"/>
                  </a:lnTo>
                  <a:lnTo>
                    <a:pt x="804" y="2064"/>
                  </a:lnTo>
                  <a:lnTo>
                    <a:pt x="3468" y="2072"/>
                  </a:lnTo>
                  <a:lnTo>
                    <a:pt x="4100" y="1736"/>
                  </a:lnTo>
                  <a:lnTo>
                    <a:pt x="4100" y="96"/>
                  </a:ln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8103671"/>
      </p:ext>
    </p:extLst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818" name="Group 38"/>
          <p:cNvGrpSpPr>
            <a:grpSpLocks/>
          </p:cNvGrpSpPr>
          <p:nvPr/>
        </p:nvGrpSpPr>
        <p:grpSpPr bwMode="auto">
          <a:xfrm>
            <a:off x="434975" y="1314450"/>
            <a:ext cx="8486775" cy="2901950"/>
            <a:chOff x="258" y="1214"/>
            <a:chExt cx="5346" cy="1828"/>
          </a:xfrm>
        </p:grpSpPr>
        <p:sp>
          <p:nvSpPr>
            <p:cNvPr id="162821" name="Rectangle 2"/>
            <p:cNvSpPr>
              <a:spLocks noChangeArrowheads="1"/>
            </p:cNvSpPr>
            <p:nvPr/>
          </p:nvSpPr>
          <p:spPr bwMode="auto">
            <a:xfrm>
              <a:off x="264" y="1544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162822" name="Text Box 3"/>
            <p:cNvSpPr txBox="1">
              <a:spLocks noChangeArrowheads="1"/>
            </p:cNvSpPr>
            <p:nvPr/>
          </p:nvSpPr>
          <p:spPr bwMode="auto">
            <a:xfrm>
              <a:off x="258" y="1597"/>
              <a:ext cx="1071" cy="1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altLang="en-US" sz="1400"/>
                <a:t>ticket (purchase)</a:t>
              </a:r>
            </a:p>
            <a:p>
              <a:pPr algn="ctr">
                <a:lnSpc>
                  <a:spcPct val="80000"/>
                </a:lnSpc>
              </a:pPr>
              <a:endParaRPr lang="en-US" altLang="en-US" sz="1400"/>
            </a:p>
            <a:p>
              <a:pPr algn="ctr">
                <a:lnSpc>
                  <a:spcPct val="80000"/>
                </a:lnSpc>
              </a:pPr>
              <a:r>
                <a:rPr lang="en-US" altLang="en-US" sz="1400"/>
                <a:t>baggage (check)</a:t>
              </a:r>
            </a:p>
            <a:p>
              <a:pPr algn="ctr">
                <a:lnSpc>
                  <a:spcPct val="80000"/>
                </a:lnSpc>
              </a:pPr>
              <a:endParaRPr lang="en-US" altLang="en-US" sz="1400"/>
            </a:p>
            <a:p>
              <a:pPr algn="ctr">
                <a:lnSpc>
                  <a:spcPct val="80000"/>
                </a:lnSpc>
              </a:pPr>
              <a:r>
                <a:rPr lang="en-US" altLang="en-US" sz="1400"/>
                <a:t>gates (load)</a:t>
              </a:r>
            </a:p>
            <a:p>
              <a:pPr algn="ctr">
                <a:lnSpc>
                  <a:spcPct val="80000"/>
                </a:lnSpc>
              </a:pPr>
              <a:endParaRPr lang="en-US" altLang="en-US" sz="1400"/>
            </a:p>
            <a:p>
              <a:pPr algn="ctr">
                <a:lnSpc>
                  <a:spcPct val="80000"/>
                </a:lnSpc>
              </a:pPr>
              <a:r>
                <a:rPr lang="en-US" altLang="en-US" sz="1400"/>
                <a:t>runway (takeoff)</a:t>
              </a:r>
            </a:p>
            <a:p>
              <a:pPr algn="ctr">
                <a:lnSpc>
                  <a:spcPct val="80000"/>
                </a:lnSpc>
              </a:pPr>
              <a:endParaRPr lang="en-US" altLang="en-US" sz="1400"/>
            </a:p>
            <a:p>
              <a:pPr algn="ctr">
                <a:lnSpc>
                  <a:spcPct val="80000"/>
                </a:lnSpc>
              </a:pPr>
              <a:r>
                <a:rPr lang="en-US" altLang="en-US" sz="1400"/>
                <a:t>airplane routing</a:t>
              </a:r>
            </a:p>
          </p:txBody>
        </p:sp>
        <p:sp>
          <p:nvSpPr>
            <p:cNvPr id="162823" name="Line 4"/>
            <p:cNvSpPr>
              <a:spLocks noChangeShapeType="1"/>
            </p:cNvSpPr>
            <p:nvPr/>
          </p:nvSpPr>
          <p:spPr bwMode="auto">
            <a:xfrm>
              <a:off x="271" y="1770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824" name="Line 5"/>
            <p:cNvSpPr>
              <a:spLocks noChangeShapeType="1"/>
            </p:cNvSpPr>
            <p:nvPr/>
          </p:nvSpPr>
          <p:spPr bwMode="auto">
            <a:xfrm>
              <a:off x="275" y="1989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825" name="Line 6"/>
            <p:cNvSpPr>
              <a:spLocks noChangeShapeType="1"/>
            </p:cNvSpPr>
            <p:nvPr/>
          </p:nvSpPr>
          <p:spPr bwMode="auto">
            <a:xfrm>
              <a:off x="271" y="220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826" name="Line 7"/>
            <p:cNvSpPr>
              <a:spLocks noChangeShapeType="1"/>
            </p:cNvSpPr>
            <p:nvPr/>
          </p:nvSpPr>
          <p:spPr bwMode="auto">
            <a:xfrm>
              <a:off x="279" y="242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827" name="Text Box 8"/>
            <p:cNvSpPr txBox="1">
              <a:spLocks noChangeArrowheads="1"/>
            </p:cNvSpPr>
            <p:nvPr/>
          </p:nvSpPr>
          <p:spPr bwMode="auto">
            <a:xfrm>
              <a:off x="455" y="2706"/>
              <a:ext cx="60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400"/>
                <a:t>departure</a:t>
              </a:r>
            </a:p>
            <a:p>
              <a:pPr algn="ctr" eaLnBrk="1" hangingPunct="1"/>
              <a:r>
                <a:rPr lang="en-US" altLang="en-US" sz="1400"/>
                <a:t>airport</a:t>
              </a:r>
            </a:p>
          </p:txBody>
        </p:sp>
        <p:sp>
          <p:nvSpPr>
            <p:cNvPr id="162828" name="Text Box 9"/>
            <p:cNvSpPr txBox="1">
              <a:spLocks noChangeArrowheads="1"/>
            </p:cNvSpPr>
            <p:nvPr/>
          </p:nvSpPr>
          <p:spPr bwMode="auto">
            <a:xfrm>
              <a:off x="3730" y="2712"/>
              <a:ext cx="43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400"/>
                <a:t>arrival</a:t>
              </a:r>
            </a:p>
            <a:p>
              <a:pPr algn="ctr" eaLnBrk="1" hangingPunct="1"/>
              <a:r>
                <a:rPr lang="en-US" altLang="en-US" sz="1400"/>
                <a:t>airport</a:t>
              </a:r>
            </a:p>
          </p:txBody>
        </p:sp>
        <p:sp>
          <p:nvSpPr>
            <p:cNvPr id="162829" name="Text Box 10"/>
            <p:cNvSpPr txBox="1">
              <a:spLocks noChangeArrowheads="1"/>
            </p:cNvSpPr>
            <p:nvPr/>
          </p:nvSpPr>
          <p:spPr bwMode="auto">
            <a:xfrm>
              <a:off x="1776" y="2709"/>
              <a:ext cx="120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400"/>
                <a:t>intermediate air-traffic</a:t>
              </a:r>
            </a:p>
            <a:p>
              <a:pPr algn="ctr" eaLnBrk="1" hangingPunct="1"/>
              <a:r>
                <a:rPr lang="en-US" altLang="en-US" sz="1400"/>
                <a:t>control centers</a:t>
              </a:r>
            </a:p>
          </p:txBody>
        </p:sp>
        <p:pic>
          <p:nvPicPr>
            <p:cNvPr id="162830" name="Picture 11" descr="yylgaifm[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30" y="1315"/>
              <a:ext cx="963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2831" name="Line 12"/>
            <p:cNvSpPr>
              <a:spLocks noChangeShapeType="1"/>
            </p:cNvSpPr>
            <p:nvPr/>
          </p:nvSpPr>
          <p:spPr bwMode="auto">
            <a:xfrm>
              <a:off x="2133" y="1214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832" name="Line 13"/>
            <p:cNvSpPr>
              <a:spLocks noChangeShapeType="1"/>
            </p:cNvSpPr>
            <p:nvPr/>
          </p:nvSpPr>
          <p:spPr bwMode="auto">
            <a:xfrm>
              <a:off x="2229" y="1310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833" name="Line 14"/>
            <p:cNvSpPr>
              <a:spLocks noChangeShapeType="1"/>
            </p:cNvSpPr>
            <p:nvPr/>
          </p:nvSpPr>
          <p:spPr bwMode="auto">
            <a:xfrm>
              <a:off x="2325" y="1406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2834" name="Group 15"/>
            <p:cNvGrpSpPr>
              <a:grpSpLocks/>
            </p:cNvGrpSpPr>
            <p:nvPr/>
          </p:nvGrpSpPr>
          <p:grpSpPr bwMode="auto">
            <a:xfrm>
              <a:off x="1436" y="2441"/>
              <a:ext cx="1071" cy="186"/>
              <a:chOff x="1813" y="2187"/>
              <a:chExt cx="1071" cy="186"/>
            </a:xfrm>
          </p:grpSpPr>
          <p:sp>
            <p:nvSpPr>
              <p:cNvPr id="162854" name="Rectangle 16"/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400">
                  <a:latin typeface="Times New Roman" charset="0"/>
                </a:endParaRPr>
              </a:p>
            </p:txBody>
          </p:sp>
          <p:sp>
            <p:nvSpPr>
              <p:cNvPr id="162855" name="Text Box 17"/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altLang="en-US" sz="1400"/>
                  <a:t>airplane routing</a:t>
                </a:r>
              </a:p>
            </p:txBody>
          </p:sp>
        </p:grpSp>
        <p:grpSp>
          <p:nvGrpSpPr>
            <p:cNvPr id="162835" name="Group 18"/>
            <p:cNvGrpSpPr>
              <a:grpSpLocks/>
            </p:cNvGrpSpPr>
            <p:nvPr/>
          </p:nvGrpSpPr>
          <p:grpSpPr bwMode="auto">
            <a:xfrm>
              <a:off x="2417" y="2441"/>
              <a:ext cx="1071" cy="186"/>
              <a:chOff x="1813" y="2187"/>
              <a:chExt cx="1071" cy="186"/>
            </a:xfrm>
          </p:grpSpPr>
          <p:sp>
            <p:nvSpPr>
              <p:cNvPr id="162852" name="Rectangle 19"/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400">
                  <a:latin typeface="Times New Roman" charset="0"/>
                </a:endParaRPr>
              </a:p>
            </p:txBody>
          </p:sp>
          <p:sp>
            <p:nvSpPr>
              <p:cNvPr id="162853" name="Text Box 20"/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altLang="en-US" sz="1400"/>
                  <a:t>airplane routing</a:t>
                </a:r>
              </a:p>
            </p:txBody>
          </p:sp>
        </p:grpSp>
        <p:sp>
          <p:nvSpPr>
            <p:cNvPr id="162836" name="Rectangle 21"/>
            <p:cNvSpPr>
              <a:spLocks noChangeArrowheads="1"/>
            </p:cNvSpPr>
            <p:nvPr/>
          </p:nvSpPr>
          <p:spPr bwMode="auto">
            <a:xfrm>
              <a:off x="3446" y="1551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162837" name="Text Box 22"/>
            <p:cNvSpPr txBox="1">
              <a:spLocks noChangeArrowheads="1"/>
            </p:cNvSpPr>
            <p:nvPr/>
          </p:nvSpPr>
          <p:spPr bwMode="auto">
            <a:xfrm>
              <a:off x="3412" y="1598"/>
              <a:ext cx="1071" cy="1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altLang="en-US" sz="1400"/>
                <a:t>ticket (complain)</a:t>
              </a:r>
            </a:p>
            <a:p>
              <a:pPr algn="ctr">
                <a:lnSpc>
                  <a:spcPct val="80000"/>
                </a:lnSpc>
              </a:pPr>
              <a:endParaRPr lang="en-US" altLang="en-US" sz="1400"/>
            </a:p>
            <a:p>
              <a:pPr algn="ctr">
                <a:lnSpc>
                  <a:spcPct val="80000"/>
                </a:lnSpc>
              </a:pPr>
              <a:r>
                <a:rPr lang="en-US" altLang="en-US" sz="1400"/>
                <a:t>baggage (claim</a:t>
              </a:r>
            </a:p>
            <a:p>
              <a:pPr algn="ctr">
                <a:lnSpc>
                  <a:spcPct val="80000"/>
                </a:lnSpc>
              </a:pPr>
              <a:endParaRPr lang="en-US" altLang="en-US" sz="1400"/>
            </a:p>
            <a:p>
              <a:pPr algn="ctr">
                <a:lnSpc>
                  <a:spcPct val="80000"/>
                </a:lnSpc>
              </a:pPr>
              <a:r>
                <a:rPr lang="en-US" altLang="en-US" sz="1400"/>
                <a:t>gates (unload)</a:t>
              </a:r>
            </a:p>
            <a:p>
              <a:pPr algn="ctr">
                <a:lnSpc>
                  <a:spcPct val="80000"/>
                </a:lnSpc>
              </a:pPr>
              <a:endParaRPr lang="en-US" altLang="en-US" sz="1400"/>
            </a:p>
            <a:p>
              <a:pPr algn="ctr">
                <a:lnSpc>
                  <a:spcPct val="80000"/>
                </a:lnSpc>
              </a:pPr>
              <a:r>
                <a:rPr lang="en-US" altLang="en-US" sz="1400"/>
                <a:t>runway (land)</a:t>
              </a:r>
            </a:p>
            <a:p>
              <a:pPr algn="ctr">
                <a:lnSpc>
                  <a:spcPct val="80000"/>
                </a:lnSpc>
              </a:pPr>
              <a:endParaRPr lang="en-US" altLang="en-US" sz="1400"/>
            </a:p>
            <a:p>
              <a:pPr algn="ctr">
                <a:lnSpc>
                  <a:spcPct val="80000"/>
                </a:lnSpc>
              </a:pPr>
              <a:r>
                <a:rPr lang="en-US" altLang="en-US" sz="1400"/>
                <a:t>airplane routing</a:t>
              </a:r>
            </a:p>
          </p:txBody>
        </p:sp>
        <p:sp>
          <p:nvSpPr>
            <p:cNvPr id="162838" name="Line 23"/>
            <p:cNvSpPr>
              <a:spLocks noChangeShapeType="1"/>
            </p:cNvSpPr>
            <p:nvPr/>
          </p:nvSpPr>
          <p:spPr bwMode="auto">
            <a:xfrm>
              <a:off x="3453" y="177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839" name="Line 24"/>
            <p:cNvSpPr>
              <a:spLocks noChangeShapeType="1"/>
            </p:cNvSpPr>
            <p:nvPr/>
          </p:nvSpPr>
          <p:spPr bwMode="auto">
            <a:xfrm>
              <a:off x="3457" y="199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840" name="Line 25"/>
            <p:cNvSpPr>
              <a:spLocks noChangeShapeType="1"/>
            </p:cNvSpPr>
            <p:nvPr/>
          </p:nvSpPr>
          <p:spPr bwMode="auto">
            <a:xfrm>
              <a:off x="3453" y="2214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841" name="Line 26"/>
            <p:cNvSpPr>
              <a:spLocks noChangeShapeType="1"/>
            </p:cNvSpPr>
            <p:nvPr/>
          </p:nvSpPr>
          <p:spPr bwMode="auto">
            <a:xfrm>
              <a:off x="3461" y="2433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842" name="Rectangle 27"/>
            <p:cNvSpPr>
              <a:spLocks noChangeArrowheads="1"/>
            </p:cNvSpPr>
            <p:nvPr/>
          </p:nvSpPr>
          <p:spPr bwMode="auto">
            <a:xfrm>
              <a:off x="268" y="2476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162843" name="Rectangle 28"/>
            <p:cNvSpPr>
              <a:spLocks noChangeArrowheads="1"/>
            </p:cNvSpPr>
            <p:nvPr/>
          </p:nvSpPr>
          <p:spPr bwMode="auto">
            <a:xfrm>
              <a:off x="268" y="2256"/>
              <a:ext cx="5293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162844" name="Rectangle 29"/>
            <p:cNvSpPr>
              <a:spLocks noChangeArrowheads="1"/>
            </p:cNvSpPr>
            <p:nvPr/>
          </p:nvSpPr>
          <p:spPr bwMode="auto">
            <a:xfrm>
              <a:off x="268" y="2050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162845" name="Rectangle 30"/>
            <p:cNvSpPr>
              <a:spLocks noChangeArrowheads="1"/>
            </p:cNvSpPr>
            <p:nvPr/>
          </p:nvSpPr>
          <p:spPr bwMode="auto">
            <a:xfrm>
              <a:off x="268" y="1830"/>
              <a:ext cx="5286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162846" name="Rectangle 31"/>
            <p:cNvSpPr>
              <a:spLocks noChangeArrowheads="1"/>
            </p:cNvSpPr>
            <p:nvPr/>
          </p:nvSpPr>
          <p:spPr bwMode="auto">
            <a:xfrm>
              <a:off x="268" y="1617"/>
              <a:ext cx="5287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162847" name="Text Box 32"/>
            <p:cNvSpPr txBox="1">
              <a:spLocks noChangeArrowheads="1"/>
            </p:cNvSpPr>
            <p:nvPr/>
          </p:nvSpPr>
          <p:spPr bwMode="auto">
            <a:xfrm>
              <a:off x="4755" y="1588"/>
              <a:ext cx="38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400"/>
                <a:t>ticket</a:t>
              </a:r>
            </a:p>
          </p:txBody>
        </p:sp>
        <p:sp>
          <p:nvSpPr>
            <p:cNvPr id="162848" name="Text Box 33"/>
            <p:cNvSpPr txBox="1">
              <a:spLocks noChangeArrowheads="1"/>
            </p:cNvSpPr>
            <p:nvPr/>
          </p:nvSpPr>
          <p:spPr bwMode="auto">
            <a:xfrm>
              <a:off x="4739" y="1801"/>
              <a:ext cx="557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400"/>
                <a:t>baggage</a:t>
              </a:r>
            </a:p>
          </p:txBody>
        </p:sp>
        <p:sp>
          <p:nvSpPr>
            <p:cNvPr id="162849" name="Text Box 34"/>
            <p:cNvSpPr txBox="1">
              <a:spLocks noChangeArrowheads="1"/>
            </p:cNvSpPr>
            <p:nvPr/>
          </p:nvSpPr>
          <p:spPr bwMode="auto">
            <a:xfrm>
              <a:off x="4755" y="2013"/>
              <a:ext cx="33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400"/>
                <a:t>gate</a:t>
              </a:r>
            </a:p>
          </p:txBody>
        </p:sp>
        <p:sp>
          <p:nvSpPr>
            <p:cNvPr id="162850" name="Text Box 35"/>
            <p:cNvSpPr txBox="1">
              <a:spLocks noChangeArrowheads="1"/>
            </p:cNvSpPr>
            <p:nvPr/>
          </p:nvSpPr>
          <p:spPr bwMode="auto">
            <a:xfrm>
              <a:off x="4711" y="2225"/>
              <a:ext cx="85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400"/>
                <a:t>takeoff/landing</a:t>
              </a:r>
            </a:p>
          </p:txBody>
        </p:sp>
        <p:sp>
          <p:nvSpPr>
            <p:cNvPr id="162851" name="Text Box 36"/>
            <p:cNvSpPr txBox="1">
              <a:spLocks noChangeArrowheads="1"/>
            </p:cNvSpPr>
            <p:nvPr/>
          </p:nvSpPr>
          <p:spPr bwMode="auto">
            <a:xfrm>
              <a:off x="4708" y="2444"/>
              <a:ext cx="89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400"/>
                <a:t>airplane routing</a:t>
              </a:r>
            </a:p>
          </p:txBody>
        </p:sp>
      </p:grpSp>
      <p:sp>
        <p:nvSpPr>
          <p:cNvPr id="162819" name="Rectangle 39"/>
          <p:cNvSpPr>
            <a:spLocks noGrp="1" noChangeArrowheads="1"/>
          </p:cNvSpPr>
          <p:nvPr>
            <p:ph type="title" idx="4294967295"/>
          </p:nvPr>
        </p:nvSpPr>
        <p:spPr>
          <a:xfrm>
            <a:off x="319088" y="317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Gill Sans MT" charset="0"/>
                <a:ea typeface="ＭＳ Ｐゴシック" charset="-128"/>
              </a:rPr>
              <a:t>Layering of airline functionality</a:t>
            </a:r>
          </a:p>
        </p:txBody>
      </p:sp>
      <p:sp>
        <p:nvSpPr>
          <p:cNvPr id="162820" name="Rectangle 40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4441825"/>
            <a:ext cx="7613650" cy="1763713"/>
          </a:xfrm>
        </p:spPr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altLang="en-US" i="1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layers:</a:t>
            </a:r>
            <a:r>
              <a:rPr lang="en-US" altLang="en-US">
                <a:solidFill>
                  <a:srgbClr val="FF0000"/>
                </a:solidFill>
                <a:latin typeface="Gill Sans MT" charset="0"/>
                <a:ea typeface="ＭＳ Ｐゴシック" charset="-128"/>
              </a:rPr>
              <a:t> </a:t>
            </a:r>
            <a:r>
              <a:rPr lang="en-US" altLang="en-US">
                <a:latin typeface="Gill Sans MT" charset="0"/>
                <a:ea typeface="ＭＳ Ｐゴシック" charset="-128"/>
              </a:rPr>
              <a:t>each layer implements a service</a:t>
            </a:r>
          </a:p>
          <a:p>
            <a:pPr lvl="1" eaLnBrk="1" hangingPunct="1"/>
            <a:r>
              <a:rPr lang="en-US" altLang="en-US" sz="2800">
                <a:latin typeface="Gill Sans MT" charset="0"/>
              </a:rPr>
              <a:t>via its own internal-layer actions</a:t>
            </a:r>
          </a:p>
          <a:p>
            <a:pPr lvl="1" eaLnBrk="1" hangingPunct="1"/>
            <a:r>
              <a:rPr lang="en-US" altLang="en-US" sz="2800">
                <a:latin typeface="Gill Sans MT" charset="0"/>
              </a:rPr>
              <a:t>relying on services provided by layer below</a:t>
            </a:r>
          </a:p>
          <a:p>
            <a:pPr eaLnBrk="1" hangingPunct="1">
              <a:buFont typeface="Wingdings" charset="2"/>
              <a:buNone/>
            </a:pPr>
            <a:endParaRPr lang="en-US" altLang="en-US">
              <a:latin typeface="Gill Sans MT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3773449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5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33388" y="114300"/>
            <a:ext cx="8456612" cy="1028700"/>
          </a:xfrm>
        </p:spPr>
        <p:txBody>
          <a:bodyPr/>
          <a:lstStyle/>
          <a:p>
            <a:pPr eaLnBrk="1" hangingPunct="1"/>
            <a:r>
              <a:rPr lang="en-US" altLang="en-US">
                <a:latin typeface="Gill Sans MT" charset="0"/>
                <a:ea typeface="ＭＳ Ｐゴシック" charset="-128"/>
              </a:rPr>
              <a:t>Layering in Internet </a:t>
            </a:r>
            <a:r>
              <a:rPr lang="en-US" altLang="en-US" dirty="0">
                <a:latin typeface="Gill Sans MT" charset="0"/>
                <a:ea typeface="ＭＳ Ｐゴシック" charset="-128"/>
              </a:rPr>
              <a:t>protocol stack</a:t>
            </a:r>
          </a:p>
        </p:txBody>
      </p:sp>
      <p:sp>
        <p:nvSpPr>
          <p:cNvPr id="16691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8861" y="1560576"/>
            <a:ext cx="5138355" cy="471243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dirty="0">
                <a:latin typeface="Times New Roman" charset="0"/>
                <a:ea typeface="ＭＳ Ｐゴシック" charset="-128"/>
              </a:rPr>
              <a:t>Applications</a:t>
            </a:r>
          </a:p>
          <a:p>
            <a:pPr marL="0" indent="0" algn="ctr">
              <a:buNone/>
            </a:pPr>
            <a:r>
              <a:rPr lang="is-IS" altLang="en-US" dirty="0">
                <a:solidFill>
                  <a:srgbClr val="FF0000"/>
                </a:solidFill>
                <a:latin typeface="Times New Roman" charset="0"/>
                <a:ea typeface="ＭＳ Ｐゴシック" charset="-128"/>
              </a:rPr>
              <a:t>… built on ...</a:t>
            </a:r>
          </a:p>
          <a:p>
            <a:pPr marL="0" indent="0" algn="ctr">
              <a:buNone/>
            </a:pPr>
            <a:r>
              <a:rPr lang="en-US" altLang="en-US" dirty="0">
                <a:latin typeface="Times New Roman" charset="0"/>
                <a:ea typeface="ＭＳ Ｐゴシック" charset="-128"/>
              </a:rPr>
              <a:t>R</a:t>
            </a:r>
            <a:r>
              <a:rPr lang="is-IS" altLang="en-US" dirty="0">
                <a:latin typeface="Times New Roman" charset="0"/>
                <a:ea typeface="ＭＳ Ｐゴシック" charset="-128"/>
              </a:rPr>
              <a:t>eliable (or unreliable) transport </a:t>
            </a:r>
          </a:p>
          <a:p>
            <a:pPr marL="0" indent="0" algn="ctr">
              <a:buNone/>
            </a:pPr>
            <a:r>
              <a:rPr lang="is-IS" altLang="en-US" dirty="0">
                <a:solidFill>
                  <a:srgbClr val="FF0000"/>
                </a:solidFill>
                <a:latin typeface="Times New Roman" charset="0"/>
                <a:ea typeface="ＭＳ Ｐゴシック" charset="-128"/>
              </a:rPr>
              <a:t>… built on ...</a:t>
            </a:r>
          </a:p>
          <a:p>
            <a:pPr marL="0" indent="0" algn="ctr">
              <a:buNone/>
            </a:pPr>
            <a:r>
              <a:rPr lang="en-US" altLang="en-US" dirty="0">
                <a:latin typeface="Times New Roman" charset="0"/>
                <a:ea typeface="ＭＳ Ｐゴシック" charset="-128"/>
              </a:rPr>
              <a:t>Best-effort global packet delivery </a:t>
            </a:r>
          </a:p>
          <a:p>
            <a:pPr marL="0" indent="0" algn="ctr">
              <a:buNone/>
            </a:pPr>
            <a:r>
              <a:rPr lang="is-IS" altLang="en-US" dirty="0">
                <a:solidFill>
                  <a:srgbClr val="FF0000"/>
                </a:solidFill>
                <a:latin typeface="Times New Roman" charset="0"/>
                <a:ea typeface="ＭＳ Ｐゴシック" charset="-128"/>
              </a:rPr>
              <a:t>… built on ...</a:t>
            </a:r>
          </a:p>
          <a:p>
            <a:pPr marL="0" indent="0" algn="ctr">
              <a:buNone/>
            </a:pPr>
            <a:r>
              <a:rPr lang="en-US" altLang="en-US" dirty="0">
                <a:latin typeface="Times New Roman" charset="0"/>
                <a:ea typeface="ＭＳ Ｐゴシック" charset="-128"/>
              </a:rPr>
              <a:t>Best-effort local packet delivery </a:t>
            </a:r>
          </a:p>
          <a:p>
            <a:pPr marL="0" indent="0" algn="ctr">
              <a:buNone/>
            </a:pPr>
            <a:r>
              <a:rPr lang="is-IS" altLang="en-US" dirty="0">
                <a:solidFill>
                  <a:srgbClr val="FF0000"/>
                </a:solidFill>
                <a:latin typeface="Times New Roman" charset="0"/>
                <a:ea typeface="ＭＳ Ｐゴシック" charset="-128"/>
              </a:rPr>
              <a:t>… built on ...</a:t>
            </a:r>
          </a:p>
          <a:p>
            <a:pPr marL="0" indent="0" algn="ctr">
              <a:buNone/>
            </a:pPr>
            <a:r>
              <a:rPr lang="en-US" altLang="en-US" dirty="0">
                <a:latin typeface="Times New Roman" charset="0"/>
                <a:ea typeface="ＭＳ Ｐゴシック" charset="-128"/>
              </a:rPr>
              <a:t>Physical transfer of bits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en-US" dirty="0">
              <a:latin typeface="Gill Sans MT" charset="0"/>
              <a:ea typeface="ＭＳ Ｐゴシック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24387" y="2252663"/>
            <a:ext cx="2306637" cy="485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24387" y="2746375"/>
            <a:ext cx="2306637" cy="487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Transport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24387" y="3233738"/>
            <a:ext cx="2306637" cy="485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24387" y="3705225"/>
            <a:ext cx="2306637" cy="487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24387" y="4192588"/>
            <a:ext cx="2306637" cy="487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Physical</a:t>
            </a:r>
          </a:p>
        </p:txBody>
      </p:sp>
      <p:sp>
        <p:nvSpPr>
          <p:cNvPr id="2" name="Rectangle 1"/>
          <p:cNvSpPr/>
          <p:nvPr/>
        </p:nvSpPr>
        <p:spPr>
          <a:xfrm>
            <a:off x="189480" y="6027003"/>
            <a:ext cx="8497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en-US" sz="1600" dirty="0">
                <a:latin typeface="Gill Sans MT" charset="0"/>
                <a:ea typeface="Gill Sans MT" charset="0"/>
                <a:cs typeface="Gill Sans MT" charset="0"/>
              </a:rPr>
              <a:t>Modified based on Source: Dr. Scott </a:t>
            </a:r>
            <a:r>
              <a:rPr lang="en-US" altLang="en-US" sz="1600" dirty="0" err="1">
                <a:latin typeface="Gill Sans MT" charset="0"/>
                <a:ea typeface="Gill Sans MT" charset="0"/>
                <a:cs typeface="Gill Sans MT" charset="0"/>
              </a:rPr>
              <a:t>Shenker</a:t>
            </a:r>
            <a:r>
              <a:rPr lang="en-US" altLang="en-US" sz="1600" dirty="0">
                <a:latin typeface="Gill Sans MT" charset="0"/>
                <a:ea typeface="Gill Sans MT" charset="0"/>
                <a:cs typeface="Gill Sans MT" charset="0"/>
              </a:rPr>
              <a:t> (UCB): Slide 7 at </a:t>
            </a:r>
            <a:r>
              <a:rPr lang="en-US" sz="1600" dirty="0">
                <a:latin typeface="Gill Sans MT" charset="0"/>
                <a:ea typeface="Gill Sans MT" charset="0"/>
                <a:cs typeface="Gill Sans MT" charset="0"/>
              </a:rPr>
              <a:t>The Future of Networking and the Past of Protocols</a:t>
            </a:r>
            <a:endParaRPr lang="en-US" altLang="en-US" sz="1600" dirty="0">
              <a:latin typeface="Gill Sans MT" charset="0"/>
              <a:ea typeface="Gill Sans MT" charset="0"/>
              <a:cs typeface="Gill Sans MT" charset="0"/>
            </a:endParaRPr>
          </a:p>
          <a:p>
            <a:pPr marL="0" indent="0" algn="ctr">
              <a:buNone/>
            </a:pPr>
            <a:endParaRPr lang="en-US" altLang="en-US" sz="16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33E572-9B2B-6C47-8C36-4C1476F42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153076"/>
            <a:ext cx="1690386" cy="2647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92004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5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33388" y="114300"/>
            <a:ext cx="8456612" cy="1028700"/>
          </a:xfrm>
        </p:spPr>
        <p:txBody>
          <a:bodyPr/>
          <a:lstStyle/>
          <a:p>
            <a:pPr eaLnBrk="1" hangingPunct="1"/>
            <a:r>
              <a:rPr lang="en-US" altLang="en-US">
                <a:latin typeface="Gill Sans MT" charset="0"/>
                <a:ea typeface="ＭＳ Ｐゴシック" charset="-128"/>
              </a:rPr>
              <a:t>Layering in Internet </a:t>
            </a:r>
            <a:r>
              <a:rPr lang="en-US" altLang="en-US" dirty="0">
                <a:latin typeface="Gill Sans MT" charset="0"/>
                <a:ea typeface="ＭＳ Ｐゴシック" charset="-128"/>
              </a:rPr>
              <a:t>protocol stack</a:t>
            </a:r>
          </a:p>
        </p:txBody>
      </p:sp>
      <p:sp>
        <p:nvSpPr>
          <p:cNvPr id="16691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7050" y="1333500"/>
            <a:ext cx="5554663" cy="4648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SzPct val="75000"/>
            </a:pPr>
            <a:r>
              <a:rPr lang="en-US" altLang="en-US" i="1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application:</a:t>
            </a:r>
            <a:r>
              <a:rPr lang="en-US" altLang="en-US">
                <a:latin typeface="Gill Sans MT" charset="0"/>
                <a:ea typeface="ＭＳ Ｐゴシック" charset="-128"/>
              </a:rPr>
              <a:t> supporting network applications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>
                <a:latin typeface="Gill Sans MT" charset="0"/>
              </a:rPr>
              <a:t>FTP, SMTP, HTTP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altLang="en-US" i="1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transport:</a:t>
            </a:r>
            <a:r>
              <a:rPr lang="en-US" altLang="en-US">
                <a:latin typeface="Gill Sans MT" charset="0"/>
                <a:ea typeface="ＭＳ Ｐゴシック" charset="-128"/>
              </a:rPr>
              <a:t> process-process data transfer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>
                <a:latin typeface="Gill Sans MT" charset="0"/>
              </a:rPr>
              <a:t>TCP, UDP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altLang="en-US" i="1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network:</a:t>
            </a:r>
            <a:r>
              <a:rPr lang="en-US" altLang="en-US">
                <a:latin typeface="Gill Sans MT" charset="0"/>
                <a:ea typeface="ＭＳ Ｐゴシック" charset="-128"/>
              </a:rPr>
              <a:t> routing of datagrams from source to destination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>
                <a:latin typeface="Gill Sans MT" charset="0"/>
              </a:rPr>
              <a:t>IP, routing protocols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altLang="en-US" i="1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link:</a:t>
            </a:r>
            <a:r>
              <a:rPr lang="en-US" altLang="en-US">
                <a:latin typeface="Gill Sans MT" charset="0"/>
                <a:ea typeface="ＭＳ Ｐゴシック" charset="-128"/>
              </a:rPr>
              <a:t> data transfer between neighboring  network elements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>
                <a:latin typeface="Gill Sans MT" charset="0"/>
              </a:rPr>
              <a:t>Ethernet, 802.111 (WiFi), PPP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altLang="en-US" i="1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physical:</a:t>
            </a:r>
            <a:r>
              <a:rPr lang="en-US" altLang="en-US">
                <a:latin typeface="Gill Sans MT" charset="0"/>
                <a:ea typeface="ＭＳ Ｐゴシック" charset="-128"/>
              </a:rPr>
              <a:t> bits </a:t>
            </a:r>
            <a:r>
              <a:rPr lang="ja-JP" altLang="en-US">
                <a:latin typeface="Gill Sans MT" charset="0"/>
                <a:ea typeface="ＭＳ Ｐゴシック" charset="-128"/>
              </a:rPr>
              <a:t>“</a:t>
            </a:r>
            <a:r>
              <a:rPr lang="en-US" altLang="ja-JP">
                <a:latin typeface="Gill Sans MT" charset="0"/>
                <a:ea typeface="ＭＳ Ｐゴシック" charset="-128"/>
              </a:rPr>
              <a:t>on the wire</a:t>
            </a:r>
            <a:r>
              <a:rPr lang="ja-JP" altLang="en-US">
                <a:latin typeface="Gill Sans MT" charset="0"/>
                <a:ea typeface="ＭＳ Ｐゴシック" charset="-128"/>
              </a:rPr>
              <a:t>”</a:t>
            </a:r>
            <a:endParaRPr lang="en-US" altLang="ja-JP">
              <a:latin typeface="Gill Sans MT" charset="0"/>
              <a:ea typeface="ＭＳ Ｐゴシック" charset="-128"/>
            </a:endParaRPr>
          </a:p>
          <a:p>
            <a:pPr eaLnBrk="1" hangingPunct="1">
              <a:lnSpc>
                <a:spcPct val="80000"/>
              </a:lnSpc>
            </a:pPr>
            <a:endParaRPr lang="en-US" altLang="en-US">
              <a:latin typeface="Gill Sans MT" charset="0"/>
              <a:ea typeface="ＭＳ Ｐゴシック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80163" y="2252663"/>
            <a:ext cx="2306637" cy="485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80163" y="2746375"/>
            <a:ext cx="2306637" cy="487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Transport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80163" y="3233738"/>
            <a:ext cx="2306637" cy="485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380163" y="3705225"/>
            <a:ext cx="2306637" cy="487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380163" y="4192588"/>
            <a:ext cx="2306637" cy="487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170521274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2"/>
          <p:cNvSpPr>
            <a:spLocks noChangeArrowheads="1"/>
          </p:cNvSpPr>
          <p:nvPr/>
        </p:nvSpPr>
        <p:spPr bwMode="auto">
          <a:xfrm>
            <a:off x="6505575" y="1638300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>
              <a:latin typeface="Times New Roman" charset="0"/>
            </a:endParaRPr>
          </a:p>
        </p:txBody>
      </p:sp>
      <p:sp>
        <p:nvSpPr>
          <p:cNvPr id="168962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00050" y="85725"/>
            <a:ext cx="6503988" cy="1143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Gill Sans MT" charset="0"/>
                <a:ea typeface="ＭＳ Ｐゴシック" charset="-128"/>
              </a:rPr>
              <a:t>ISO/OSI reference model</a:t>
            </a:r>
          </a:p>
        </p:txBody>
      </p:sp>
      <p:sp>
        <p:nvSpPr>
          <p:cNvPr id="16896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84200" y="1422400"/>
            <a:ext cx="5154613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en-US" i="1" dirty="0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presentation:</a:t>
            </a:r>
            <a:r>
              <a:rPr lang="en-US" altLang="en-US" dirty="0">
                <a:latin typeface="Gill Sans MT" charset="0"/>
                <a:ea typeface="ＭＳ Ｐゴシック" charset="-128"/>
              </a:rPr>
              <a:t> allow applications to interpret meaning of data, e.g., encryption, compression, machine-specific conventions</a:t>
            </a:r>
          </a:p>
          <a:p>
            <a:pPr eaLnBrk="1" hangingPunct="1">
              <a:buSzPct val="75000"/>
            </a:pPr>
            <a:r>
              <a:rPr lang="en-US" altLang="en-US" i="1" dirty="0">
                <a:solidFill>
                  <a:srgbClr val="CC0000"/>
                </a:solidFill>
                <a:latin typeface="Gill Sans MT" charset="0"/>
                <a:ea typeface="ＭＳ Ｐゴシック" charset="-128"/>
              </a:rPr>
              <a:t>session:</a:t>
            </a:r>
            <a:r>
              <a:rPr lang="en-US" altLang="en-US" dirty="0">
                <a:latin typeface="Gill Sans MT" charset="0"/>
                <a:ea typeface="ＭＳ Ｐゴシック" charset="-128"/>
              </a:rPr>
              <a:t> synchronization, checkpointing, recovery of data exchange</a:t>
            </a:r>
          </a:p>
          <a:p>
            <a:pPr eaLnBrk="1" hangingPunct="1">
              <a:buSzPct val="75000"/>
            </a:pPr>
            <a:r>
              <a:rPr lang="en-US" altLang="en-US" dirty="0">
                <a:latin typeface="Gill Sans MT" charset="0"/>
                <a:ea typeface="ＭＳ Ｐゴシック" charset="-128"/>
              </a:rPr>
              <a:t>Internet stack </a:t>
            </a:r>
            <a:r>
              <a:rPr lang="ja-JP" altLang="en-US">
                <a:latin typeface="Gill Sans MT" charset="0"/>
                <a:ea typeface="ＭＳ Ｐゴシック" charset="-128"/>
              </a:rPr>
              <a:t>“</a:t>
            </a:r>
            <a:r>
              <a:rPr lang="en-US" altLang="ja-JP" dirty="0">
                <a:latin typeface="Gill Sans MT" charset="0"/>
                <a:ea typeface="ＭＳ Ｐゴシック" charset="-128"/>
              </a:rPr>
              <a:t>missing</a:t>
            </a:r>
            <a:r>
              <a:rPr lang="ja-JP" altLang="en-US">
                <a:latin typeface="Gill Sans MT" charset="0"/>
                <a:ea typeface="ＭＳ Ｐゴシック" charset="-128"/>
              </a:rPr>
              <a:t>”</a:t>
            </a:r>
            <a:r>
              <a:rPr lang="en-US" altLang="ja-JP" dirty="0">
                <a:latin typeface="Gill Sans MT" charset="0"/>
                <a:ea typeface="ＭＳ Ｐゴシック" charset="-128"/>
              </a:rPr>
              <a:t> these layers!</a:t>
            </a:r>
          </a:p>
          <a:p>
            <a:pPr lvl="1" eaLnBrk="1" hangingPunct="1"/>
            <a:r>
              <a:rPr lang="en-US" altLang="en-US" dirty="0">
                <a:latin typeface="Gill Sans MT" charset="0"/>
              </a:rPr>
              <a:t>these services, </a:t>
            </a:r>
            <a:r>
              <a:rPr lang="en-US" altLang="en-US" i="1" dirty="0">
                <a:latin typeface="Gill Sans MT" charset="0"/>
              </a:rPr>
              <a:t>if needed,</a:t>
            </a:r>
            <a:r>
              <a:rPr lang="en-US" altLang="en-US" dirty="0">
                <a:latin typeface="Gill Sans MT" charset="0"/>
              </a:rPr>
              <a:t> must be implemented in application</a:t>
            </a:r>
          </a:p>
          <a:p>
            <a:pPr lvl="1" eaLnBrk="1" hangingPunct="1"/>
            <a:r>
              <a:rPr lang="en-US" altLang="en-US" dirty="0">
                <a:latin typeface="Gill Sans MT" charset="0"/>
              </a:rPr>
              <a:t>Q: are they needed?</a:t>
            </a:r>
          </a:p>
        </p:txBody>
      </p:sp>
      <p:sp>
        <p:nvSpPr>
          <p:cNvPr id="168964" name="Rectangle 6"/>
          <p:cNvSpPr>
            <a:spLocks noChangeArrowheads="1"/>
          </p:cNvSpPr>
          <p:nvPr/>
        </p:nvSpPr>
        <p:spPr bwMode="auto">
          <a:xfrm>
            <a:off x="6391275" y="1774825"/>
            <a:ext cx="1892300" cy="35861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>
              <a:latin typeface="Times New Roman" charset="0"/>
            </a:endParaRPr>
          </a:p>
        </p:txBody>
      </p:sp>
      <p:sp>
        <p:nvSpPr>
          <p:cNvPr id="168965" name="Text Box 7"/>
          <p:cNvSpPr txBox="1">
            <a:spLocks noChangeArrowheads="1"/>
          </p:cNvSpPr>
          <p:nvPr/>
        </p:nvSpPr>
        <p:spPr bwMode="auto">
          <a:xfrm>
            <a:off x="6348413" y="1946275"/>
            <a:ext cx="1982787" cy="341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70000"/>
              </a:lnSpc>
            </a:pPr>
            <a:r>
              <a:rPr lang="en-US" altLang="en-US"/>
              <a:t>application</a:t>
            </a:r>
          </a:p>
          <a:p>
            <a:pPr algn="ctr">
              <a:lnSpc>
                <a:spcPct val="70000"/>
              </a:lnSpc>
            </a:pPr>
            <a:endParaRPr lang="en-US" altLang="en-US"/>
          </a:p>
          <a:p>
            <a:pPr algn="ctr">
              <a:lnSpc>
                <a:spcPct val="70000"/>
              </a:lnSpc>
            </a:pPr>
            <a:r>
              <a:rPr lang="en-US" altLang="en-US"/>
              <a:t>presentation</a:t>
            </a:r>
          </a:p>
          <a:p>
            <a:pPr algn="ctr">
              <a:lnSpc>
                <a:spcPct val="70000"/>
              </a:lnSpc>
            </a:pPr>
            <a:endParaRPr lang="en-US" altLang="en-US"/>
          </a:p>
          <a:p>
            <a:pPr algn="ctr">
              <a:lnSpc>
                <a:spcPct val="70000"/>
              </a:lnSpc>
            </a:pPr>
            <a:r>
              <a:rPr lang="en-US" altLang="en-US"/>
              <a:t>session</a:t>
            </a:r>
          </a:p>
          <a:p>
            <a:pPr algn="ctr">
              <a:lnSpc>
                <a:spcPct val="70000"/>
              </a:lnSpc>
            </a:pPr>
            <a:endParaRPr lang="en-US" altLang="en-US"/>
          </a:p>
          <a:p>
            <a:pPr algn="ctr">
              <a:lnSpc>
                <a:spcPct val="70000"/>
              </a:lnSpc>
            </a:pPr>
            <a:r>
              <a:rPr lang="en-US" altLang="en-US"/>
              <a:t>transport</a:t>
            </a:r>
          </a:p>
          <a:p>
            <a:pPr algn="ctr">
              <a:lnSpc>
                <a:spcPct val="70000"/>
              </a:lnSpc>
            </a:pPr>
            <a:endParaRPr lang="en-US" altLang="en-US"/>
          </a:p>
          <a:p>
            <a:pPr algn="ctr">
              <a:lnSpc>
                <a:spcPct val="70000"/>
              </a:lnSpc>
            </a:pPr>
            <a:r>
              <a:rPr lang="en-US" altLang="en-US"/>
              <a:t>network</a:t>
            </a:r>
          </a:p>
          <a:p>
            <a:pPr algn="ctr">
              <a:lnSpc>
                <a:spcPct val="70000"/>
              </a:lnSpc>
            </a:pPr>
            <a:endParaRPr lang="en-US" altLang="en-US"/>
          </a:p>
          <a:p>
            <a:pPr algn="ctr">
              <a:lnSpc>
                <a:spcPct val="70000"/>
              </a:lnSpc>
            </a:pPr>
            <a:r>
              <a:rPr lang="en-US" altLang="en-US"/>
              <a:t>link</a:t>
            </a:r>
          </a:p>
          <a:p>
            <a:pPr algn="ctr">
              <a:lnSpc>
                <a:spcPct val="70000"/>
              </a:lnSpc>
            </a:pPr>
            <a:endParaRPr lang="en-US" altLang="en-US"/>
          </a:p>
          <a:p>
            <a:pPr algn="ctr">
              <a:lnSpc>
                <a:spcPct val="70000"/>
              </a:lnSpc>
            </a:pPr>
            <a:r>
              <a:rPr lang="en-US" altLang="en-US"/>
              <a:t>physical</a:t>
            </a:r>
          </a:p>
        </p:txBody>
      </p:sp>
      <p:sp>
        <p:nvSpPr>
          <p:cNvPr id="168966" name="Line 8"/>
          <p:cNvSpPr>
            <a:spLocks noChangeShapeType="1"/>
          </p:cNvSpPr>
          <p:nvPr/>
        </p:nvSpPr>
        <p:spPr bwMode="auto">
          <a:xfrm>
            <a:off x="6370638" y="2366963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67" name="Line 9"/>
          <p:cNvSpPr>
            <a:spLocks noChangeShapeType="1"/>
          </p:cNvSpPr>
          <p:nvPr/>
        </p:nvSpPr>
        <p:spPr bwMode="auto">
          <a:xfrm>
            <a:off x="6384925" y="33432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68" name="Line 10"/>
          <p:cNvSpPr>
            <a:spLocks noChangeShapeType="1"/>
          </p:cNvSpPr>
          <p:nvPr/>
        </p:nvSpPr>
        <p:spPr bwMode="auto">
          <a:xfrm>
            <a:off x="6384925" y="3883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69" name="Line 11"/>
          <p:cNvSpPr>
            <a:spLocks noChangeShapeType="1"/>
          </p:cNvSpPr>
          <p:nvPr/>
        </p:nvSpPr>
        <p:spPr bwMode="auto">
          <a:xfrm>
            <a:off x="6386513" y="4899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70" name="Line 12"/>
          <p:cNvSpPr>
            <a:spLocks noChangeShapeType="1"/>
          </p:cNvSpPr>
          <p:nvPr/>
        </p:nvSpPr>
        <p:spPr bwMode="auto">
          <a:xfrm>
            <a:off x="6370638" y="44164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71" name="Line 13"/>
          <p:cNvSpPr>
            <a:spLocks noChangeShapeType="1"/>
          </p:cNvSpPr>
          <p:nvPr/>
        </p:nvSpPr>
        <p:spPr bwMode="auto">
          <a:xfrm>
            <a:off x="6369050" y="28860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0290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Freeform 99"/>
          <p:cNvSpPr>
            <a:spLocks/>
          </p:cNvSpPr>
          <p:nvPr/>
        </p:nvSpPr>
        <p:spPr bwMode="auto">
          <a:xfrm>
            <a:off x="6978650" y="4841875"/>
            <a:ext cx="655638" cy="1135063"/>
          </a:xfrm>
          <a:custGeom>
            <a:avLst/>
            <a:gdLst>
              <a:gd name="T0" fmla="*/ 2147483647 w 413"/>
              <a:gd name="T1" fmla="*/ 2147483647 h 715"/>
              <a:gd name="T2" fmla="*/ 2147483647 w 413"/>
              <a:gd name="T3" fmla="*/ 0 h 715"/>
              <a:gd name="T4" fmla="*/ 0 w 413"/>
              <a:gd name="T5" fmla="*/ 2147483647 h 715"/>
              <a:gd name="T6" fmla="*/ 2147483647 w 413"/>
              <a:gd name="T7" fmla="*/ 2147483647 h 715"/>
              <a:gd name="T8" fmla="*/ 2147483647 w 413"/>
              <a:gd name="T9" fmla="*/ 2147483647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1011" name="Freeform 3"/>
          <p:cNvSpPr>
            <a:spLocks/>
          </p:cNvSpPr>
          <p:nvPr/>
        </p:nvSpPr>
        <p:spPr bwMode="auto">
          <a:xfrm>
            <a:off x="7129463" y="2932113"/>
            <a:ext cx="638175" cy="852487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71012" name="Group 180"/>
          <p:cNvGrpSpPr>
            <a:grpSpLocks/>
          </p:cNvGrpSpPr>
          <p:nvPr/>
        </p:nvGrpSpPr>
        <p:grpSpPr bwMode="auto">
          <a:xfrm>
            <a:off x="7329488" y="3440113"/>
            <a:ext cx="1052512" cy="355600"/>
            <a:chOff x="4410" y="1365"/>
            <a:chExt cx="663" cy="224"/>
          </a:xfrm>
        </p:grpSpPr>
        <p:sp>
          <p:nvSpPr>
            <p:cNvPr id="171145" name="Rectangle 181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1146" name="AutoShape 182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1147" name="Freeform 183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1148" name="Freeform 184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139784 h 63"/>
                <a:gd name="T2" fmla="*/ 2147483647 w 280"/>
                <a:gd name="T3" fmla="*/ 1108474 h 63"/>
                <a:gd name="T4" fmla="*/ 2147483647 w 280"/>
                <a:gd name="T5" fmla="*/ 0 h 63"/>
                <a:gd name="T6" fmla="*/ 2147483647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1149" name="Freeform 185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71013" name="Group 170"/>
          <p:cNvGrpSpPr>
            <a:grpSpLocks/>
          </p:cNvGrpSpPr>
          <p:nvPr/>
        </p:nvGrpSpPr>
        <p:grpSpPr bwMode="auto">
          <a:xfrm>
            <a:off x="7392988" y="5699125"/>
            <a:ext cx="881062" cy="422275"/>
            <a:chOff x="2356" y="1300"/>
            <a:chExt cx="555" cy="194"/>
          </a:xfrm>
        </p:grpSpPr>
        <p:sp>
          <p:nvSpPr>
            <p:cNvPr id="17113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17113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17113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171140" name="Group 17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71143" name="Freeform 1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144" name="Freeform 1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1141" name="Line 177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42" name="Line 178"/>
            <p:cNvSpPr>
              <a:spLocks noChangeShapeType="1"/>
            </p:cNvSpPr>
            <p:nvPr/>
          </p:nvSpPr>
          <p:spPr bwMode="auto">
            <a:xfrm>
              <a:off x="2907" y="1363"/>
              <a:ext cx="0" cy="8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1014" name="Freeform 2"/>
          <p:cNvSpPr>
            <a:spLocks/>
          </p:cNvSpPr>
          <p:nvPr/>
        </p:nvSpPr>
        <p:spPr bwMode="auto">
          <a:xfrm>
            <a:off x="3817938" y="2133600"/>
            <a:ext cx="4048125" cy="3833813"/>
          </a:xfrm>
          <a:custGeom>
            <a:avLst/>
            <a:gdLst>
              <a:gd name="T0" fmla="*/ 2147483647 w 2550"/>
              <a:gd name="T1" fmla="*/ 0 h 2415"/>
              <a:gd name="T2" fmla="*/ 2147483647 w 2550"/>
              <a:gd name="T3" fmla="*/ 0 h 2415"/>
              <a:gd name="T4" fmla="*/ 2147483647 w 2550"/>
              <a:gd name="T5" fmla="*/ 2147483647 h 2415"/>
              <a:gd name="T6" fmla="*/ 0 w 2550"/>
              <a:gd name="T7" fmla="*/ 2147483647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1015" name="Text Box 8"/>
          <p:cNvSpPr txBox="1">
            <a:spLocks noChangeArrowheads="1"/>
          </p:cNvSpPr>
          <p:nvPr/>
        </p:nvSpPr>
        <p:spPr bwMode="auto">
          <a:xfrm>
            <a:off x="2686844" y="832644"/>
            <a:ext cx="1100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i="1">
                <a:solidFill>
                  <a:srgbClr val="000099"/>
                </a:solidFill>
              </a:rPr>
              <a:t>source</a:t>
            </a:r>
          </a:p>
        </p:txBody>
      </p:sp>
      <p:sp>
        <p:nvSpPr>
          <p:cNvPr id="171016" name="Freeform 10"/>
          <p:cNvSpPr>
            <a:spLocks/>
          </p:cNvSpPr>
          <p:nvPr/>
        </p:nvSpPr>
        <p:spPr bwMode="auto">
          <a:xfrm>
            <a:off x="3868738" y="1336675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1017" name="Rectangle 23"/>
          <p:cNvSpPr>
            <a:spLocks noChangeArrowheads="1"/>
          </p:cNvSpPr>
          <p:nvPr/>
        </p:nvSpPr>
        <p:spPr bwMode="auto">
          <a:xfrm>
            <a:off x="2644775" y="1346200"/>
            <a:ext cx="1296988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171018" name="Rectangle 24"/>
          <p:cNvSpPr>
            <a:spLocks noChangeArrowheads="1"/>
          </p:cNvSpPr>
          <p:nvPr/>
        </p:nvSpPr>
        <p:spPr bwMode="auto">
          <a:xfrm>
            <a:off x="2597150" y="14176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171019" name="Line 25"/>
          <p:cNvSpPr>
            <a:spLocks noChangeShapeType="1"/>
          </p:cNvSpPr>
          <p:nvPr/>
        </p:nvSpPr>
        <p:spPr bwMode="auto">
          <a:xfrm>
            <a:off x="2597150" y="17351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20" name="Text Box 26"/>
          <p:cNvSpPr txBox="1">
            <a:spLocks noChangeArrowheads="1"/>
          </p:cNvSpPr>
          <p:nvPr/>
        </p:nvSpPr>
        <p:spPr bwMode="auto">
          <a:xfrm>
            <a:off x="2554288" y="13843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en-US" sz="1800"/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physical</a:t>
            </a:r>
          </a:p>
        </p:txBody>
      </p:sp>
      <p:sp>
        <p:nvSpPr>
          <p:cNvPr id="171021" name="Line 27"/>
          <p:cNvSpPr>
            <a:spLocks noChangeShapeType="1"/>
          </p:cNvSpPr>
          <p:nvPr/>
        </p:nvSpPr>
        <p:spPr bwMode="auto">
          <a:xfrm>
            <a:off x="2605088" y="20558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22" name="Line 28"/>
          <p:cNvSpPr>
            <a:spLocks noChangeShapeType="1"/>
          </p:cNvSpPr>
          <p:nvPr/>
        </p:nvSpPr>
        <p:spPr bwMode="auto">
          <a:xfrm>
            <a:off x="2609850" y="23368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23" name="Line 29"/>
          <p:cNvSpPr>
            <a:spLocks noChangeShapeType="1"/>
          </p:cNvSpPr>
          <p:nvPr/>
        </p:nvSpPr>
        <p:spPr bwMode="auto">
          <a:xfrm>
            <a:off x="2609850" y="26130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1219200" y="2054225"/>
            <a:ext cx="1208088" cy="303213"/>
            <a:chOff x="501" y="1990"/>
            <a:chExt cx="761" cy="191"/>
          </a:xfrm>
        </p:grpSpPr>
        <p:sp>
          <p:nvSpPr>
            <p:cNvPr id="171131" name="Rectangle 40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1132" name="Rectangle 41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t</a:t>
              </a:r>
            </a:p>
          </p:txBody>
        </p:sp>
        <p:sp>
          <p:nvSpPr>
            <p:cNvPr id="171133" name="Rectangle 42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n</a:t>
              </a:r>
            </a:p>
          </p:txBody>
        </p:sp>
        <p:sp>
          <p:nvSpPr>
            <p:cNvPr id="171134" name="Rectangle 43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/>
                <a:t>M</a:t>
              </a:r>
            </a:p>
          </p:txBody>
        </p:sp>
        <p:sp>
          <p:nvSpPr>
            <p:cNvPr id="171135" name="Line 44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36" name="Line 45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395288" y="1682750"/>
            <a:ext cx="9636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>
                <a:solidFill>
                  <a:srgbClr val="CC0000"/>
                </a:solidFill>
              </a:rPr>
              <a:t>segment</a:t>
            </a:r>
          </a:p>
        </p:txBody>
      </p:sp>
      <p:grpSp>
        <p:nvGrpSpPr>
          <p:cNvPr id="6" name="Group 178"/>
          <p:cNvGrpSpPr>
            <a:grpSpLocks/>
          </p:cNvGrpSpPr>
          <p:nvPr/>
        </p:nvGrpSpPr>
        <p:grpSpPr bwMode="auto">
          <a:xfrm>
            <a:off x="1533525" y="1719263"/>
            <a:ext cx="301625" cy="292100"/>
            <a:chOff x="1962" y="2058"/>
            <a:chExt cx="190" cy="184"/>
          </a:xfrm>
        </p:grpSpPr>
        <p:sp>
          <p:nvSpPr>
            <p:cNvPr id="171129" name="Rectangle 47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1130" name="Rectangle 48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t</a:t>
              </a:r>
            </a:p>
          </p:txBody>
        </p:sp>
      </p:grpSp>
      <p:sp>
        <p:nvSpPr>
          <p:cNvPr id="112644" name="Text Box 4"/>
          <p:cNvSpPr txBox="1">
            <a:spLocks noChangeArrowheads="1"/>
          </p:cNvSpPr>
          <p:nvPr/>
        </p:nvSpPr>
        <p:spPr bwMode="auto">
          <a:xfrm>
            <a:off x="195263" y="2022475"/>
            <a:ext cx="10429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>
                <a:solidFill>
                  <a:srgbClr val="CC0000"/>
                </a:solidFill>
              </a:rPr>
              <a:t>datagram</a:t>
            </a:r>
          </a:p>
        </p:txBody>
      </p:sp>
      <p:sp>
        <p:nvSpPr>
          <p:cNvPr id="171028" name="Text Box 54"/>
          <p:cNvSpPr txBox="1">
            <a:spLocks noChangeArrowheads="1"/>
          </p:cNvSpPr>
          <p:nvPr/>
        </p:nvSpPr>
        <p:spPr bwMode="auto">
          <a:xfrm>
            <a:off x="1547813" y="4843463"/>
            <a:ext cx="1412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000" i="1">
                <a:solidFill>
                  <a:srgbClr val="000099"/>
                </a:solidFill>
              </a:rPr>
              <a:t>destination</a:t>
            </a:r>
          </a:p>
        </p:txBody>
      </p:sp>
      <p:sp>
        <p:nvSpPr>
          <p:cNvPr id="171029" name="Freeform 56"/>
          <p:cNvSpPr>
            <a:spLocks/>
          </p:cNvSpPr>
          <p:nvPr/>
        </p:nvSpPr>
        <p:spPr bwMode="auto">
          <a:xfrm>
            <a:off x="2979738" y="5226050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1030" name="Rectangle 57"/>
          <p:cNvSpPr>
            <a:spLocks noChangeArrowheads="1"/>
          </p:cNvSpPr>
          <p:nvPr/>
        </p:nvSpPr>
        <p:spPr bwMode="auto">
          <a:xfrm>
            <a:off x="1755775" y="5232400"/>
            <a:ext cx="1296988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171031" name="Rectangle 58"/>
          <p:cNvSpPr>
            <a:spLocks noChangeArrowheads="1"/>
          </p:cNvSpPr>
          <p:nvPr/>
        </p:nvSpPr>
        <p:spPr bwMode="auto">
          <a:xfrm>
            <a:off x="1708150" y="53038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171032" name="Line 59"/>
          <p:cNvSpPr>
            <a:spLocks noChangeShapeType="1"/>
          </p:cNvSpPr>
          <p:nvPr/>
        </p:nvSpPr>
        <p:spPr bwMode="auto">
          <a:xfrm>
            <a:off x="1708150" y="56213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33" name="Text Box 60"/>
          <p:cNvSpPr txBox="1">
            <a:spLocks noChangeArrowheads="1"/>
          </p:cNvSpPr>
          <p:nvPr/>
        </p:nvSpPr>
        <p:spPr bwMode="auto">
          <a:xfrm>
            <a:off x="1665288" y="52705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en-US" sz="1800"/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physical</a:t>
            </a:r>
          </a:p>
        </p:txBody>
      </p:sp>
      <p:sp>
        <p:nvSpPr>
          <p:cNvPr id="171034" name="Line 61"/>
          <p:cNvSpPr>
            <a:spLocks noChangeShapeType="1"/>
          </p:cNvSpPr>
          <p:nvPr/>
        </p:nvSpPr>
        <p:spPr bwMode="auto">
          <a:xfrm>
            <a:off x="1716088" y="59420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35" name="Line 62"/>
          <p:cNvSpPr>
            <a:spLocks noChangeShapeType="1"/>
          </p:cNvSpPr>
          <p:nvPr/>
        </p:nvSpPr>
        <p:spPr bwMode="auto">
          <a:xfrm>
            <a:off x="1720850" y="62230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36" name="Line 63"/>
          <p:cNvSpPr>
            <a:spLocks noChangeShapeType="1"/>
          </p:cNvSpPr>
          <p:nvPr/>
        </p:nvSpPr>
        <p:spPr bwMode="auto">
          <a:xfrm>
            <a:off x="1720850" y="64992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71037" name="Group 64"/>
          <p:cNvGrpSpPr>
            <a:grpSpLocks/>
          </p:cNvGrpSpPr>
          <p:nvPr/>
        </p:nvGrpSpPr>
        <p:grpSpPr bwMode="auto">
          <a:xfrm>
            <a:off x="152400" y="6213475"/>
            <a:ext cx="1479550" cy="303213"/>
            <a:chOff x="332" y="2224"/>
            <a:chExt cx="932" cy="191"/>
          </a:xfrm>
        </p:grpSpPr>
        <p:sp>
          <p:nvSpPr>
            <p:cNvPr id="171121" name="Rectangle 65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1122" name="Rectangle 66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t</a:t>
              </a:r>
            </a:p>
          </p:txBody>
        </p:sp>
        <p:sp>
          <p:nvSpPr>
            <p:cNvPr id="171123" name="Rectangle 67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n</a:t>
              </a:r>
            </a:p>
          </p:txBody>
        </p:sp>
        <p:sp>
          <p:nvSpPr>
            <p:cNvPr id="171124" name="Rectangle 68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l</a:t>
              </a:r>
            </a:p>
          </p:txBody>
        </p:sp>
        <p:sp>
          <p:nvSpPr>
            <p:cNvPr id="171125" name="Rectangle 69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/>
                <a:t>M</a:t>
              </a:r>
            </a:p>
          </p:txBody>
        </p:sp>
        <p:sp>
          <p:nvSpPr>
            <p:cNvPr id="171126" name="Line 70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27" name="Line 71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28" name="Line 72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1038" name="Group 73"/>
          <p:cNvGrpSpPr>
            <a:grpSpLocks/>
          </p:cNvGrpSpPr>
          <p:nvPr/>
        </p:nvGrpSpPr>
        <p:grpSpPr bwMode="auto">
          <a:xfrm>
            <a:off x="420688" y="5915025"/>
            <a:ext cx="1208087" cy="303213"/>
            <a:chOff x="501" y="1990"/>
            <a:chExt cx="761" cy="191"/>
          </a:xfrm>
        </p:grpSpPr>
        <p:sp>
          <p:nvSpPr>
            <p:cNvPr id="171115" name="Rectangle 74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1116" name="Rectangle 75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t</a:t>
              </a:r>
            </a:p>
          </p:txBody>
        </p:sp>
        <p:sp>
          <p:nvSpPr>
            <p:cNvPr id="171117" name="Rectangle 76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n</a:t>
              </a:r>
            </a:p>
          </p:txBody>
        </p:sp>
        <p:sp>
          <p:nvSpPr>
            <p:cNvPr id="171118" name="Rectangle 77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/>
                <a:t>M</a:t>
              </a:r>
            </a:p>
          </p:txBody>
        </p:sp>
        <p:sp>
          <p:nvSpPr>
            <p:cNvPr id="171119" name="Line 78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120" name="Line 79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1039" name="Group 80"/>
          <p:cNvGrpSpPr>
            <a:grpSpLocks/>
          </p:cNvGrpSpPr>
          <p:nvPr/>
        </p:nvGrpSpPr>
        <p:grpSpPr bwMode="auto">
          <a:xfrm>
            <a:off x="723900" y="5607050"/>
            <a:ext cx="890588" cy="303213"/>
            <a:chOff x="645" y="1734"/>
            <a:chExt cx="561" cy="191"/>
          </a:xfrm>
        </p:grpSpPr>
        <p:sp>
          <p:nvSpPr>
            <p:cNvPr id="171111" name="Rectangle 81"/>
            <p:cNvSpPr>
              <a:spLocks noChangeArrowheads="1"/>
            </p:cNvSpPr>
            <p:nvPr/>
          </p:nvSpPr>
          <p:spPr bwMode="auto">
            <a:xfrm>
              <a:off x="645" y="1751"/>
              <a:ext cx="4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1112" name="Rectangle 82"/>
            <p:cNvSpPr>
              <a:spLocks noChangeArrowheads="1"/>
            </p:cNvSpPr>
            <p:nvPr/>
          </p:nvSpPr>
          <p:spPr bwMode="auto">
            <a:xfrm>
              <a:off x="648" y="173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t</a:t>
              </a:r>
            </a:p>
          </p:txBody>
        </p:sp>
        <p:sp>
          <p:nvSpPr>
            <p:cNvPr id="171113" name="Rectangle 83"/>
            <p:cNvSpPr>
              <a:spLocks noChangeArrowheads="1"/>
            </p:cNvSpPr>
            <p:nvPr/>
          </p:nvSpPr>
          <p:spPr bwMode="auto">
            <a:xfrm>
              <a:off x="778" y="173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/>
                <a:t>M</a:t>
              </a:r>
            </a:p>
          </p:txBody>
        </p:sp>
        <p:sp>
          <p:nvSpPr>
            <p:cNvPr id="171114" name="Line 84"/>
            <p:cNvSpPr>
              <a:spLocks noChangeShapeType="1"/>
            </p:cNvSpPr>
            <p:nvPr/>
          </p:nvSpPr>
          <p:spPr bwMode="auto">
            <a:xfrm>
              <a:off x="824" y="175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1040" name="Group 85"/>
          <p:cNvGrpSpPr>
            <a:grpSpLocks/>
          </p:cNvGrpSpPr>
          <p:nvPr/>
        </p:nvGrpSpPr>
        <p:grpSpPr bwMode="auto">
          <a:xfrm>
            <a:off x="930275" y="5295900"/>
            <a:ext cx="679450" cy="301625"/>
            <a:chOff x="780" y="1553"/>
            <a:chExt cx="428" cy="190"/>
          </a:xfrm>
        </p:grpSpPr>
        <p:sp>
          <p:nvSpPr>
            <p:cNvPr id="171109" name="Rectangle 8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1110" name="Rectangle 8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/>
                <a:t>M</a:t>
              </a:r>
            </a:p>
          </p:txBody>
        </p:sp>
      </p:grpSp>
      <p:grpSp>
        <p:nvGrpSpPr>
          <p:cNvPr id="171041" name="Group 88"/>
          <p:cNvGrpSpPr>
            <a:grpSpLocks/>
          </p:cNvGrpSpPr>
          <p:nvPr/>
        </p:nvGrpSpPr>
        <p:grpSpPr bwMode="auto">
          <a:xfrm>
            <a:off x="5654675" y="4849813"/>
            <a:ext cx="1387475" cy="1035050"/>
            <a:chOff x="3601" y="168"/>
            <a:chExt cx="874" cy="652"/>
          </a:xfrm>
        </p:grpSpPr>
        <p:sp>
          <p:nvSpPr>
            <p:cNvPr id="171104" name="Rectangle 89"/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1105" name="Rectangle 90"/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1106" name="Line 91"/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107" name="Text Box 92"/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en-US" sz="1800"/>
                <a:t>network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en-US" sz="1800"/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en-US" sz="1800"/>
                <a:t>physical</a:t>
              </a:r>
            </a:p>
          </p:txBody>
        </p:sp>
        <p:sp>
          <p:nvSpPr>
            <p:cNvPr id="171108" name="Line 93"/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1042" name="Group 94"/>
          <p:cNvGrpSpPr>
            <a:grpSpLocks/>
          </p:cNvGrpSpPr>
          <p:nvPr/>
        </p:nvGrpSpPr>
        <p:grpSpPr bwMode="auto">
          <a:xfrm>
            <a:off x="5821363" y="2957513"/>
            <a:ext cx="1387475" cy="733425"/>
            <a:chOff x="4696" y="597"/>
            <a:chExt cx="874" cy="462"/>
          </a:xfrm>
        </p:grpSpPr>
        <p:sp>
          <p:nvSpPr>
            <p:cNvPr id="171100" name="Rectangle 95"/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1101" name="Rectangle 96"/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1102" name="Line 97"/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103" name="Text Box 98"/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en-US" sz="1800"/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en-US" sz="1800"/>
                <a:t>physical</a:t>
              </a:r>
            </a:p>
          </p:txBody>
        </p:sp>
      </p:grpSp>
      <p:sp>
        <p:nvSpPr>
          <p:cNvPr id="171043" name="Freeform 114"/>
          <p:cNvSpPr>
            <a:spLocks/>
          </p:cNvSpPr>
          <p:nvPr/>
        </p:nvSpPr>
        <p:spPr bwMode="auto">
          <a:xfrm>
            <a:off x="1828800" y="1219200"/>
            <a:ext cx="5264150" cy="5494338"/>
          </a:xfrm>
          <a:custGeom>
            <a:avLst/>
            <a:gdLst>
              <a:gd name="T0" fmla="*/ 2147483647 w 3316"/>
              <a:gd name="T1" fmla="*/ 0 h 3461"/>
              <a:gd name="T2" fmla="*/ 2147483647 w 3316"/>
              <a:gd name="T3" fmla="*/ 2147483647 h 3461"/>
              <a:gd name="T4" fmla="*/ 2147483647 w 3316"/>
              <a:gd name="T5" fmla="*/ 2147483647 h 3461"/>
              <a:gd name="T6" fmla="*/ 2147483647 w 3316"/>
              <a:gd name="T7" fmla="*/ 2147483647 h 3461"/>
              <a:gd name="T8" fmla="*/ 2147483647 w 3316"/>
              <a:gd name="T9" fmla="*/ 2147483647 h 3461"/>
              <a:gd name="T10" fmla="*/ 2147483647 w 3316"/>
              <a:gd name="T11" fmla="*/ 2147483647 h 3461"/>
              <a:gd name="T12" fmla="*/ 2147483647 w 3316"/>
              <a:gd name="T13" fmla="*/ 2147483647 h 3461"/>
              <a:gd name="T14" fmla="*/ 2147483647 w 3316"/>
              <a:gd name="T15" fmla="*/ 2147483647 h 3461"/>
              <a:gd name="T16" fmla="*/ 2147483647 w 3316"/>
              <a:gd name="T17" fmla="*/ 2147483647 h 3461"/>
              <a:gd name="T18" fmla="*/ 2147483647 w 3316"/>
              <a:gd name="T19" fmla="*/ 2147483647 h 3461"/>
              <a:gd name="T20" fmla="*/ 2147483647 w 3316"/>
              <a:gd name="T21" fmla="*/ 2147483647 h 3461"/>
              <a:gd name="T22" fmla="*/ 0 w 3316"/>
              <a:gd name="T23" fmla="*/ 2147483647 h 3461"/>
              <a:gd name="T24" fmla="*/ 0 w 3316"/>
              <a:gd name="T25" fmla="*/ 2147483647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71044" name="Group 115"/>
          <p:cNvGrpSpPr>
            <a:grpSpLocks/>
          </p:cNvGrpSpPr>
          <p:nvPr/>
        </p:nvGrpSpPr>
        <p:grpSpPr bwMode="auto">
          <a:xfrm>
            <a:off x="4238625" y="5232400"/>
            <a:ext cx="1479550" cy="303213"/>
            <a:chOff x="332" y="2224"/>
            <a:chExt cx="932" cy="191"/>
          </a:xfrm>
        </p:grpSpPr>
        <p:sp>
          <p:nvSpPr>
            <p:cNvPr id="171092" name="Rectangle 116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1093" name="Rectangle 117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t</a:t>
              </a:r>
            </a:p>
          </p:txBody>
        </p:sp>
        <p:sp>
          <p:nvSpPr>
            <p:cNvPr id="171094" name="Rectangle 118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n</a:t>
              </a:r>
            </a:p>
          </p:txBody>
        </p:sp>
        <p:sp>
          <p:nvSpPr>
            <p:cNvPr id="171095" name="Rectangle 119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l</a:t>
              </a:r>
            </a:p>
          </p:txBody>
        </p:sp>
        <p:sp>
          <p:nvSpPr>
            <p:cNvPr id="171096" name="Rectangle 120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/>
                <a:t>M</a:t>
              </a:r>
            </a:p>
          </p:txBody>
        </p:sp>
        <p:sp>
          <p:nvSpPr>
            <p:cNvPr id="171097" name="Line 121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098" name="Line 122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099" name="Line 123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1045" name="Group 124"/>
          <p:cNvGrpSpPr>
            <a:grpSpLocks/>
          </p:cNvGrpSpPr>
          <p:nvPr/>
        </p:nvGrpSpPr>
        <p:grpSpPr bwMode="auto">
          <a:xfrm>
            <a:off x="4497388" y="4926013"/>
            <a:ext cx="1208087" cy="303212"/>
            <a:chOff x="501" y="1990"/>
            <a:chExt cx="761" cy="191"/>
          </a:xfrm>
        </p:grpSpPr>
        <p:sp>
          <p:nvSpPr>
            <p:cNvPr id="171086" name="Rectangle 125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1087" name="Rectangle 126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t</a:t>
              </a:r>
            </a:p>
          </p:txBody>
        </p:sp>
        <p:sp>
          <p:nvSpPr>
            <p:cNvPr id="171088" name="Rectangle 127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n</a:t>
              </a:r>
            </a:p>
          </p:txBody>
        </p:sp>
        <p:sp>
          <p:nvSpPr>
            <p:cNvPr id="171089" name="Rectangle 128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/>
                <a:t>M</a:t>
              </a:r>
            </a:p>
          </p:txBody>
        </p:sp>
        <p:sp>
          <p:nvSpPr>
            <p:cNvPr id="171090" name="Line 129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091" name="Line 130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40"/>
          <p:cNvGrpSpPr>
            <a:grpSpLocks/>
          </p:cNvGrpSpPr>
          <p:nvPr/>
        </p:nvGrpSpPr>
        <p:grpSpPr bwMode="auto">
          <a:xfrm>
            <a:off x="7269163" y="5292725"/>
            <a:ext cx="1208087" cy="303213"/>
            <a:chOff x="501" y="1990"/>
            <a:chExt cx="761" cy="191"/>
          </a:xfrm>
        </p:grpSpPr>
        <p:sp>
          <p:nvSpPr>
            <p:cNvPr id="171080" name="Rectangle 141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1081" name="Rectangle 142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t</a:t>
              </a:r>
            </a:p>
          </p:txBody>
        </p:sp>
        <p:sp>
          <p:nvSpPr>
            <p:cNvPr id="171082" name="Rectangle 143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n</a:t>
              </a:r>
            </a:p>
          </p:txBody>
        </p:sp>
        <p:sp>
          <p:nvSpPr>
            <p:cNvPr id="171083" name="Rectangle 144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/>
                <a:t>M</a:t>
              </a:r>
            </a:p>
          </p:txBody>
        </p:sp>
        <p:sp>
          <p:nvSpPr>
            <p:cNvPr id="171084" name="Line 145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085" name="Line 146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56"/>
          <p:cNvGrpSpPr>
            <a:grpSpLocks/>
          </p:cNvGrpSpPr>
          <p:nvPr/>
        </p:nvGrpSpPr>
        <p:grpSpPr bwMode="auto">
          <a:xfrm>
            <a:off x="938213" y="2351088"/>
            <a:ext cx="1479550" cy="303212"/>
            <a:chOff x="332" y="2224"/>
            <a:chExt cx="932" cy="191"/>
          </a:xfrm>
        </p:grpSpPr>
        <p:sp>
          <p:nvSpPr>
            <p:cNvPr id="171072" name="Rectangle 157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1073" name="Rectangle 158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t</a:t>
              </a:r>
            </a:p>
          </p:txBody>
        </p:sp>
        <p:sp>
          <p:nvSpPr>
            <p:cNvPr id="171074" name="Rectangle 159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n</a:t>
              </a:r>
            </a:p>
          </p:txBody>
        </p:sp>
        <p:sp>
          <p:nvSpPr>
            <p:cNvPr id="171075" name="Rectangle 160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l</a:t>
              </a:r>
            </a:p>
          </p:txBody>
        </p:sp>
        <p:sp>
          <p:nvSpPr>
            <p:cNvPr id="171076" name="Rectangle 161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/>
                <a:t>M</a:t>
              </a:r>
            </a:p>
          </p:txBody>
        </p:sp>
        <p:sp>
          <p:nvSpPr>
            <p:cNvPr id="171077" name="Line 162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078" name="Line 163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079" name="Line 164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1048" name="Text Box 166"/>
          <p:cNvSpPr txBox="1">
            <a:spLocks noChangeArrowheads="1"/>
          </p:cNvSpPr>
          <p:nvPr/>
        </p:nvSpPr>
        <p:spPr bwMode="auto">
          <a:xfrm>
            <a:off x="7921625" y="6097588"/>
            <a:ext cx="844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b="1"/>
              <a:t>router</a:t>
            </a:r>
          </a:p>
        </p:txBody>
      </p:sp>
      <p:sp>
        <p:nvSpPr>
          <p:cNvPr id="171049" name="Text Box 167"/>
          <p:cNvSpPr txBox="1">
            <a:spLocks noChangeArrowheads="1"/>
          </p:cNvSpPr>
          <p:nvPr/>
        </p:nvSpPr>
        <p:spPr bwMode="auto">
          <a:xfrm>
            <a:off x="7935913" y="3784600"/>
            <a:ext cx="895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b="1"/>
              <a:t>switch</a:t>
            </a:r>
          </a:p>
        </p:txBody>
      </p:sp>
      <p:sp>
        <p:nvSpPr>
          <p:cNvPr id="171050" name="Rectangle 168"/>
          <p:cNvSpPr>
            <a:spLocks noGrp="1" noChangeArrowheads="1"/>
          </p:cNvSpPr>
          <p:nvPr>
            <p:ph type="title"/>
          </p:nvPr>
        </p:nvSpPr>
        <p:spPr>
          <a:xfrm>
            <a:off x="687388" y="-2619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Gill Sans MT" charset="0"/>
                <a:ea typeface="ＭＳ Ｐゴシック" charset="-128"/>
              </a:rPr>
              <a:t>Encapsulation &amp; </a:t>
            </a:r>
            <a:r>
              <a:rPr lang="en-US" altLang="en-US" dirty="0" err="1">
                <a:latin typeface="Gill Sans MT" charset="0"/>
                <a:ea typeface="ＭＳ Ｐゴシック" charset="-128"/>
              </a:rPr>
              <a:t>Decapsulation</a:t>
            </a:r>
            <a:endParaRPr lang="en-US" altLang="en-US" dirty="0">
              <a:latin typeface="Gill Sans MT" charset="0"/>
              <a:ea typeface="ＭＳ Ｐゴシック" charset="-128"/>
            </a:endParaRPr>
          </a:p>
        </p:txBody>
      </p:sp>
      <p:sp>
        <p:nvSpPr>
          <p:cNvPr id="112814" name="Text Box 174"/>
          <p:cNvSpPr txBox="1">
            <a:spLocks noChangeArrowheads="1"/>
          </p:cNvSpPr>
          <p:nvPr/>
        </p:nvSpPr>
        <p:spPr bwMode="auto">
          <a:xfrm>
            <a:off x="703263" y="1377950"/>
            <a:ext cx="10080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>
                <a:solidFill>
                  <a:srgbClr val="CC0000"/>
                </a:solidFill>
              </a:rPr>
              <a:t>message</a:t>
            </a:r>
          </a:p>
        </p:txBody>
      </p:sp>
      <p:grpSp>
        <p:nvGrpSpPr>
          <p:cNvPr id="17" name="Group 175"/>
          <p:cNvGrpSpPr>
            <a:grpSpLocks/>
          </p:cNvGrpSpPr>
          <p:nvPr/>
        </p:nvGrpSpPr>
        <p:grpSpPr bwMode="auto">
          <a:xfrm>
            <a:off x="1763713" y="1404938"/>
            <a:ext cx="679450" cy="301625"/>
            <a:chOff x="780" y="1553"/>
            <a:chExt cx="428" cy="190"/>
          </a:xfrm>
        </p:grpSpPr>
        <p:sp>
          <p:nvSpPr>
            <p:cNvPr id="171070" name="Rectangle 17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1071" name="Rectangle 17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/>
                <a:t>M</a:t>
              </a:r>
            </a:p>
          </p:txBody>
        </p:sp>
      </p:grpSp>
      <p:grpSp>
        <p:nvGrpSpPr>
          <p:cNvPr id="18" name="Group 185"/>
          <p:cNvGrpSpPr>
            <a:grpSpLocks/>
          </p:cNvGrpSpPr>
          <p:nvPr/>
        </p:nvGrpSpPr>
        <p:grpSpPr bwMode="auto">
          <a:xfrm>
            <a:off x="1528763" y="1725613"/>
            <a:ext cx="903287" cy="301625"/>
            <a:chOff x="1851" y="2046"/>
            <a:chExt cx="569" cy="190"/>
          </a:xfrm>
        </p:grpSpPr>
        <p:grpSp>
          <p:nvGrpSpPr>
            <p:cNvPr id="171064" name="Group 179"/>
            <p:cNvGrpSpPr>
              <a:grpSpLocks/>
            </p:cNvGrpSpPr>
            <p:nvPr/>
          </p:nvGrpSpPr>
          <p:grpSpPr bwMode="auto">
            <a:xfrm>
              <a:off x="1851" y="2047"/>
              <a:ext cx="190" cy="184"/>
              <a:chOff x="1962" y="2058"/>
              <a:chExt cx="190" cy="184"/>
            </a:xfrm>
          </p:grpSpPr>
          <p:sp>
            <p:nvSpPr>
              <p:cNvPr id="171068" name="Rectangle 180"/>
              <p:cNvSpPr>
                <a:spLocks noChangeArrowheads="1"/>
              </p:cNvSpPr>
              <p:nvPr/>
            </p:nvSpPr>
            <p:spPr bwMode="auto">
              <a:xfrm>
                <a:off x="1962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1069" name="Rectangle 181"/>
              <p:cNvSpPr>
                <a:spLocks noChangeArrowheads="1"/>
              </p:cNvSpPr>
              <p:nvPr/>
            </p:nvSpPr>
            <p:spPr bwMode="auto">
              <a:xfrm>
                <a:off x="1965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t</a:t>
                </a:r>
              </a:p>
            </p:txBody>
          </p:sp>
        </p:grpSp>
        <p:grpSp>
          <p:nvGrpSpPr>
            <p:cNvPr id="171065" name="Group 182"/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171066" name="Rectangle 183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1067" name="Rectangle 184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400"/>
                  <a:t>M</a:t>
                </a:r>
              </a:p>
            </p:txBody>
          </p:sp>
        </p:grpSp>
      </p:grpSp>
      <p:grpSp>
        <p:nvGrpSpPr>
          <p:cNvPr id="21" name="Group 187"/>
          <p:cNvGrpSpPr>
            <a:grpSpLocks/>
          </p:cNvGrpSpPr>
          <p:nvPr/>
        </p:nvGrpSpPr>
        <p:grpSpPr bwMode="auto">
          <a:xfrm>
            <a:off x="1235075" y="2049463"/>
            <a:ext cx="301625" cy="292100"/>
            <a:chOff x="1962" y="2058"/>
            <a:chExt cx="190" cy="184"/>
          </a:xfrm>
        </p:grpSpPr>
        <p:sp>
          <p:nvSpPr>
            <p:cNvPr id="171062" name="Rectangle 188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1063" name="Rectangle 189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n</a:t>
              </a:r>
            </a:p>
          </p:txBody>
        </p:sp>
      </p:grpSp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157163" y="2328863"/>
            <a:ext cx="704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>
                <a:solidFill>
                  <a:srgbClr val="CC0000"/>
                </a:solidFill>
              </a:rPr>
              <a:t>frame</a:t>
            </a:r>
          </a:p>
        </p:txBody>
      </p:sp>
      <p:grpSp>
        <p:nvGrpSpPr>
          <p:cNvPr id="171056" name="Group 187"/>
          <p:cNvGrpSpPr>
            <a:grpSpLocks/>
          </p:cNvGrpSpPr>
          <p:nvPr/>
        </p:nvGrpSpPr>
        <p:grpSpPr bwMode="auto">
          <a:xfrm flipH="1">
            <a:off x="3178175" y="5656263"/>
            <a:ext cx="803275" cy="771525"/>
            <a:chOff x="-44" y="1473"/>
            <a:chExt cx="981" cy="1105"/>
          </a:xfrm>
        </p:grpSpPr>
        <p:pic>
          <p:nvPicPr>
            <p:cNvPr id="171060" name="Picture 188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1061" name="Freeform 1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8635416 w 356"/>
                <a:gd name="T3" fmla="*/ 6617247 h 368"/>
                <a:gd name="T4" fmla="*/ 57695461 w 356"/>
                <a:gd name="T5" fmla="*/ 137858167 h 368"/>
                <a:gd name="T6" fmla="*/ 12715255 w 356"/>
                <a:gd name="T7" fmla="*/ 1724101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71057" name="Group 190"/>
          <p:cNvGrpSpPr>
            <a:grpSpLocks/>
          </p:cNvGrpSpPr>
          <p:nvPr/>
        </p:nvGrpSpPr>
        <p:grpSpPr bwMode="auto">
          <a:xfrm flipH="1">
            <a:off x="4140200" y="1773238"/>
            <a:ext cx="803275" cy="771525"/>
            <a:chOff x="-44" y="1473"/>
            <a:chExt cx="981" cy="1105"/>
          </a:xfrm>
        </p:grpSpPr>
        <p:pic>
          <p:nvPicPr>
            <p:cNvPr id="171058" name="Picture 191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1059" name="Freeform 1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8635416 w 356"/>
                <a:gd name="T3" fmla="*/ 6617247 h 368"/>
                <a:gd name="T4" fmla="*/ 57695461 w 356"/>
                <a:gd name="T5" fmla="*/ 137858167 h 368"/>
                <a:gd name="T6" fmla="*/ 12715255 w 356"/>
                <a:gd name="T7" fmla="*/ 1724101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403688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0037 L -4.72222E-6 0.045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12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926 L -3.05556E-6 0.0479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22222E-6 L 4.44444E-6 0.0421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3.05556E-6 0.13889 L 0.40295 0.13889 L 0.40295 0.09885 L 0.57152 0.10093 L 0.57152 0.57709 L 0.66371 0.50857 L 0.66371 0.42848 " pathEditMode="relative" rAng="0" ptsTypes="AAAAAAAA">
                                      <p:cBhvr>
                                        <p:cTn id="61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77" y="2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46 L 0.00156 -0.0481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/>
      <p:bldP spid="112645" grpId="1"/>
      <p:bldP spid="112644" grpId="0"/>
      <p:bldP spid="112644" grpId="1"/>
      <p:bldP spid="112814" grpId="0"/>
      <p:bldP spid="112647" grpId="0"/>
      <p:bldP spid="112647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Gill Sans MT" charset="0"/>
                <a:ea typeface="ＭＳ Ｐゴシック" charset="-128"/>
              </a:rPr>
              <a:t>Advanced topics (optional)</a:t>
            </a:r>
          </a:p>
        </p:txBody>
      </p:sp>
      <p:sp>
        <p:nvSpPr>
          <p:cNvPr id="173058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>
                <a:latin typeface="Gill Sans MT" charset="0"/>
                <a:ea typeface="ＭＳ Ｐゴシック" charset="-128"/>
              </a:rPr>
              <a:t>If you are interested, you can download and study the following Internet tools:</a:t>
            </a:r>
          </a:p>
          <a:p>
            <a:r>
              <a:rPr lang="en-US" altLang="en-US" dirty="0">
                <a:latin typeface="Gill Sans MT" charset="0"/>
                <a:ea typeface="ＭＳ Ｐゴシック" charset="-128"/>
              </a:rPr>
              <a:t>Packet sniffer and analyzer</a:t>
            </a:r>
          </a:p>
          <a:p>
            <a:pPr lvl="1"/>
            <a:r>
              <a:rPr lang="en-US" altLang="en-US" dirty="0" err="1">
                <a:solidFill>
                  <a:srgbClr val="FF0000"/>
                </a:solidFill>
                <a:latin typeface="Gill Sans MT" charset="0"/>
              </a:rPr>
              <a:t>tcpdump</a:t>
            </a:r>
            <a:r>
              <a:rPr lang="en-US" altLang="en-US" dirty="0">
                <a:latin typeface="Gill Sans MT" charset="0"/>
              </a:rPr>
              <a:t> (command)</a:t>
            </a:r>
          </a:p>
          <a:p>
            <a:pPr lvl="2"/>
            <a:r>
              <a:rPr lang="en-US" altLang="en-US" dirty="0">
                <a:latin typeface="Comic Sans MS" charset="0"/>
              </a:rPr>
              <a:t>&gt; </a:t>
            </a:r>
            <a:r>
              <a:rPr lang="en-US" altLang="en-US" dirty="0" err="1">
                <a:latin typeface="Comic Sans MS" charset="0"/>
              </a:rPr>
              <a:t>tcpdump</a:t>
            </a:r>
            <a:r>
              <a:rPr lang="en-US" altLang="en-US" dirty="0">
                <a:latin typeface="Comic Sans MS" charset="0"/>
              </a:rPr>
              <a:t> –</a:t>
            </a:r>
            <a:r>
              <a:rPr lang="en-US" altLang="en-US" dirty="0" err="1">
                <a:latin typeface="Comic Sans MS" charset="0"/>
              </a:rPr>
              <a:t>i</a:t>
            </a:r>
            <a:r>
              <a:rPr lang="en-US" altLang="en-US" dirty="0">
                <a:latin typeface="Comic Sans MS" charset="0"/>
              </a:rPr>
              <a:t> en0</a:t>
            </a:r>
          </a:p>
          <a:p>
            <a:pPr lvl="2"/>
            <a:r>
              <a:rPr lang="en-US" altLang="en-US" dirty="0">
                <a:latin typeface="Comic Sans MS" charset="0"/>
              </a:rPr>
              <a:t>&gt; </a:t>
            </a:r>
            <a:r>
              <a:rPr lang="en-US" altLang="en-US" dirty="0" err="1">
                <a:latin typeface="Comic Sans MS" charset="0"/>
              </a:rPr>
              <a:t>tcpdump</a:t>
            </a:r>
            <a:r>
              <a:rPr lang="en-US" altLang="en-US" dirty="0">
                <a:latin typeface="Comic Sans MS" charset="0"/>
              </a:rPr>
              <a:t> -</a:t>
            </a:r>
            <a:r>
              <a:rPr lang="en-US" altLang="en-US" dirty="0" err="1">
                <a:latin typeface="Comic Sans MS" charset="0"/>
              </a:rPr>
              <a:t>i</a:t>
            </a:r>
            <a:r>
              <a:rPr lang="en-US" altLang="en-US" dirty="0">
                <a:latin typeface="Comic Sans MS" charset="0"/>
              </a:rPr>
              <a:t> en0 -c 10 -w </a:t>
            </a:r>
            <a:r>
              <a:rPr lang="en-US" altLang="en-US" dirty="0" err="1">
                <a:latin typeface="Comic Sans MS" charset="0"/>
              </a:rPr>
              <a:t>test.cap</a:t>
            </a:r>
            <a:endParaRPr lang="en-US" altLang="en-US" dirty="0">
              <a:latin typeface="Comic Sans MS" charset="0"/>
            </a:endParaRPr>
          </a:p>
          <a:p>
            <a:pPr lvl="2"/>
            <a:r>
              <a:rPr lang="en-US" altLang="en-US" dirty="0">
                <a:latin typeface="Comic Sans MS" charset="0"/>
              </a:rPr>
              <a:t>&gt; </a:t>
            </a:r>
            <a:r>
              <a:rPr lang="en-US" altLang="en-US" dirty="0" err="1">
                <a:latin typeface="Comic Sans MS" charset="0"/>
              </a:rPr>
              <a:t>tcpdump</a:t>
            </a:r>
            <a:r>
              <a:rPr lang="en-US" altLang="en-US" dirty="0">
                <a:latin typeface="Comic Sans MS" charset="0"/>
              </a:rPr>
              <a:t> –r </a:t>
            </a:r>
            <a:r>
              <a:rPr lang="en-US" altLang="en-US" dirty="0" err="1">
                <a:latin typeface="Comic Sans MS" charset="0"/>
              </a:rPr>
              <a:t>test.cap</a:t>
            </a:r>
            <a:endParaRPr lang="en-US" altLang="en-US" dirty="0">
              <a:latin typeface="Comic Sans MS" charset="0"/>
            </a:endParaRPr>
          </a:p>
          <a:p>
            <a:pPr lvl="2"/>
            <a:endParaRPr lang="en-US" altLang="en-US" dirty="0">
              <a:latin typeface="Comic Sans MS" charset="0"/>
            </a:endParaRPr>
          </a:p>
          <a:p>
            <a:pPr lvl="2"/>
            <a:r>
              <a:rPr lang="en-US" altLang="en-US" dirty="0">
                <a:latin typeface="Comic Sans MS" charset="0"/>
              </a:rPr>
              <a:t>More usage via Google “ </a:t>
            </a:r>
            <a:r>
              <a:rPr lang="en-US" altLang="en-US" dirty="0" err="1">
                <a:latin typeface="Comic Sans MS" charset="0"/>
              </a:rPr>
              <a:t>tcpdump</a:t>
            </a:r>
            <a:r>
              <a:rPr lang="en-US" altLang="en-US" dirty="0">
                <a:latin typeface="Comic Sans MS" charset="0"/>
              </a:rPr>
              <a:t>”</a:t>
            </a:r>
          </a:p>
          <a:p>
            <a:pPr lvl="2"/>
            <a:endParaRPr lang="en-US" altLang="en-US" dirty="0">
              <a:latin typeface="Comic Sans MS" charset="0"/>
            </a:endParaRPr>
          </a:p>
          <a:p>
            <a:pPr lvl="1"/>
            <a:r>
              <a:rPr lang="en-US" altLang="en-US" dirty="0" err="1">
                <a:solidFill>
                  <a:srgbClr val="FF0000"/>
                </a:solidFill>
              </a:rPr>
              <a:t>w</a:t>
            </a:r>
            <a:r>
              <a:rPr lang="en-US" altLang="en-US" dirty="0" err="1">
                <a:solidFill>
                  <a:srgbClr val="FF0000"/>
                </a:solidFill>
                <a:latin typeface="Gill Sans MT" charset="0"/>
              </a:rPr>
              <a:t>ireshark</a:t>
            </a:r>
            <a:r>
              <a:rPr lang="en-US" altLang="en-US" dirty="0">
                <a:latin typeface="Gill Sans MT" charset="0"/>
              </a:rPr>
              <a:t> (UI)</a:t>
            </a:r>
          </a:p>
          <a:p>
            <a:pPr lvl="2"/>
            <a:endParaRPr lang="en-US" altLang="en-US" dirty="0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487463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Gill Sans MT" charset="0"/>
                <a:ea typeface="ＭＳ Ｐゴシック" charset="-128"/>
              </a:rPr>
              <a:t>Chapter 1: Summary</a:t>
            </a:r>
          </a:p>
        </p:txBody>
      </p:sp>
      <p:sp>
        <p:nvSpPr>
          <p:cNvPr id="14643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en-US" sz="3200" dirty="0">
                <a:latin typeface="Gill Sans MT" charset="0"/>
                <a:ea typeface="ＭＳ Ｐゴシック" charset="-128"/>
              </a:rPr>
              <a:t>what</a:t>
            </a:r>
            <a:r>
              <a:rPr lang="ja-JP" altLang="en-US" sz="3200" dirty="0">
                <a:latin typeface="Gill Sans MT" charset="0"/>
                <a:ea typeface="ＭＳ Ｐゴシック" charset="-128"/>
              </a:rPr>
              <a:t>’</a:t>
            </a:r>
            <a:r>
              <a:rPr lang="en-US" altLang="ja-JP" sz="3200" dirty="0">
                <a:latin typeface="Gill Sans MT" charset="0"/>
                <a:ea typeface="ＭＳ Ｐゴシック" charset="-128"/>
              </a:rPr>
              <a:t>s the Internet?</a:t>
            </a:r>
          </a:p>
          <a:p>
            <a:pPr eaLnBrk="1" hangingPunct="1">
              <a:buSzPct val="75000"/>
            </a:pPr>
            <a:r>
              <a:rPr lang="en-US" altLang="en-US" sz="3200" dirty="0">
                <a:latin typeface="Gill Sans MT" charset="0"/>
                <a:ea typeface="ＭＳ Ｐゴシック" charset="-128"/>
              </a:rPr>
              <a:t>network edge</a:t>
            </a:r>
          </a:p>
          <a:p>
            <a:pPr lvl="1" eaLnBrk="1" hangingPunct="1">
              <a:buSzPct val="75000"/>
            </a:pPr>
            <a:r>
              <a:rPr lang="en-US" altLang="en-US" dirty="0">
                <a:latin typeface="Gill Sans MT" charset="0"/>
              </a:rPr>
              <a:t> hosts, access network</a:t>
            </a:r>
          </a:p>
          <a:p>
            <a:pPr eaLnBrk="1" hangingPunct="1">
              <a:buSzPct val="75000"/>
            </a:pPr>
            <a:r>
              <a:rPr lang="en-US" altLang="en-US" sz="3200" dirty="0">
                <a:latin typeface="Gill Sans MT" charset="0"/>
                <a:ea typeface="ＭＳ Ｐゴシック" charset="-128"/>
              </a:rPr>
              <a:t>network core</a:t>
            </a:r>
          </a:p>
          <a:p>
            <a:pPr lvl="1" eaLnBrk="1" hangingPunct="1">
              <a:buSzPct val="75000"/>
            </a:pPr>
            <a:r>
              <a:rPr lang="en-US" altLang="en-US" dirty="0">
                <a:latin typeface="Gill Sans MT" charset="0"/>
              </a:rPr>
              <a:t>Packet switching versus. circuit switching</a:t>
            </a:r>
          </a:p>
          <a:p>
            <a:pPr eaLnBrk="1" hangingPunct="1">
              <a:buSzPct val="75000"/>
            </a:pPr>
            <a:r>
              <a:rPr lang="en-US" altLang="en-US" sz="3200" dirty="0">
                <a:latin typeface="Gill Sans MT" charset="0"/>
                <a:ea typeface="ＭＳ Ｐゴシック" charset="-128"/>
              </a:rPr>
              <a:t>performance: loss, delay, throughput</a:t>
            </a:r>
          </a:p>
          <a:p>
            <a:pPr eaLnBrk="1" hangingPunct="1">
              <a:buSzPct val="75000"/>
            </a:pPr>
            <a:r>
              <a:rPr lang="en-US" altLang="en-US" sz="3200" dirty="0">
                <a:latin typeface="Gill Sans MT" charset="0"/>
                <a:ea typeface="ＭＳ Ｐゴシック" charset="-128"/>
              </a:rPr>
              <a:t>what</a:t>
            </a:r>
            <a:r>
              <a:rPr lang="ja-JP" altLang="en-US" sz="3200" dirty="0">
                <a:latin typeface="Gill Sans MT" charset="0"/>
                <a:ea typeface="ＭＳ Ｐゴシック" charset="-128"/>
              </a:rPr>
              <a:t>’</a:t>
            </a:r>
            <a:r>
              <a:rPr lang="en-US" altLang="ja-JP" sz="3200" dirty="0">
                <a:latin typeface="Gill Sans MT" charset="0"/>
                <a:ea typeface="ＭＳ Ｐゴシック" charset="-128"/>
              </a:rPr>
              <a:t>s a protocol?</a:t>
            </a:r>
          </a:p>
          <a:p>
            <a:pPr lvl="1" eaLnBrk="1" hangingPunct="1">
              <a:buSzPct val="75000"/>
            </a:pPr>
            <a:r>
              <a:rPr lang="en-US" altLang="en-US" sz="2800" dirty="0">
                <a:latin typeface="Gill Sans MT" charset="0"/>
                <a:ea typeface="ＭＳ Ｐゴシック" charset="-128"/>
              </a:rPr>
              <a:t>protocol layers, service models</a:t>
            </a:r>
          </a:p>
          <a:p>
            <a:pPr marL="457200" lvl="1" indent="0" eaLnBrk="1" hangingPunct="1">
              <a:buSzPct val="75000"/>
              <a:buNone/>
            </a:pPr>
            <a:endParaRPr lang="en-US" altLang="en-US" sz="2800" dirty="0">
              <a:latin typeface="Gill Sans MT" charset="0"/>
              <a:ea typeface="ＭＳ Ｐゴシック" charset="-128"/>
            </a:endParaRPr>
          </a:p>
          <a:p>
            <a:pPr marL="57150" indent="0" eaLnBrk="1" hangingPunct="1">
              <a:buSzPct val="75000"/>
              <a:buNone/>
            </a:pPr>
            <a:r>
              <a:rPr lang="en-US" altLang="en-US" sz="3200" dirty="0">
                <a:latin typeface="Gill Sans MT" charset="0"/>
                <a:ea typeface="ＭＳ Ｐゴシック" charset="-128"/>
              </a:rPr>
              <a:t>You now have overview, “feel” of the Internet </a:t>
            </a:r>
            <a:endParaRPr lang="en-US" altLang="ja-JP" sz="20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>
                <a:ea typeface="ＭＳ Ｐゴシック" panose="020B0600070205080204" pitchFamily="34" charset="-128"/>
              </a:rPr>
              <a:t>more depth, detail </a:t>
            </a:r>
            <a:r>
              <a:rPr lang="en-US" altLang="en-US" sz="2800" i="1" dirty="0">
                <a:ea typeface="ＭＳ Ｐゴシック" panose="020B0600070205080204" pitchFamily="34" charset="-128"/>
              </a:rPr>
              <a:t>to follow!</a:t>
            </a:r>
            <a:endParaRPr lang="en-US" altLang="en-US" sz="2800" dirty="0">
              <a:ea typeface="ＭＳ Ｐゴシック" panose="020B0600070205080204" pitchFamily="34" charset="-128"/>
            </a:endParaRPr>
          </a:p>
          <a:p>
            <a:pPr lvl="1" eaLnBrk="1" hangingPunct="1">
              <a:buSzPct val="75000"/>
            </a:pPr>
            <a:endParaRPr lang="en-US" altLang="en-US" sz="2800" dirty="0">
              <a:latin typeface="Gill Sans MT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5859999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Footer Placeholder 2">
            <a:extLst>
              <a:ext uri="{FF2B5EF4-FFF2-40B4-BE49-F238E27FC236}">
                <a16:creationId xmlns:a16="http://schemas.microsoft.com/office/drawing/2014/main" id="{6F3B6FDA-158C-5E4C-B0AD-C001E3057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33D79A58-C309-DB48-92D7-5C4DD60F30C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12725" y="190500"/>
            <a:ext cx="8382000" cy="936625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What</a:t>
            </a:r>
            <a:r>
              <a:rPr lang="ja-JP" altLang="en-US" sz="3600">
                <a:ea typeface="ＭＳ Ｐゴシック" panose="020B0600070205080204" pitchFamily="34" charset="-128"/>
              </a:rPr>
              <a:t>’</a:t>
            </a:r>
            <a:r>
              <a:rPr lang="en-US" altLang="ja-JP" sz="3600">
                <a:ea typeface="ＭＳ Ｐゴシック" panose="020B0600070205080204" pitchFamily="34" charset="-128"/>
              </a:rPr>
              <a:t>s the Internet: </a:t>
            </a:r>
            <a:r>
              <a:rPr lang="ja-JP" altLang="en-US" sz="3600">
                <a:ea typeface="ＭＳ Ｐゴシック" panose="020B0600070205080204" pitchFamily="34" charset="-128"/>
              </a:rPr>
              <a:t>“</a:t>
            </a:r>
            <a:r>
              <a:rPr lang="en-US" altLang="ja-JP" sz="3600">
                <a:ea typeface="ＭＳ Ｐゴシック" panose="020B0600070205080204" pitchFamily="34" charset="-128"/>
              </a:rPr>
              <a:t>nuts and bolts</a:t>
            </a:r>
            <a:r>
              <a:rPr lang="ja-JP" altLang="en-US" sz="3600">
                <a:ea typeface="ＭＳ Ｐゴシック" panose="020B0600070205080204" pitchFamily="34" charset="-128"/>
              </a:rPr>
              <a:t>”</a:t>
            </a:r>
            <a:r>
              <a:rPr lang="en-US" altLang="ja-JP" sz="3600">
                <a:ea typeface="ＭＳ Ｐゴシック" panose="020B0600070205080204" pitchFamily="34" charset="-128"/>
              </a:rPr>
              <a:t> view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B7F7AFC6-6E40-3D4B-8AA8-E2F9E46F91FC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57350" y="1436688"/>
            <a:ext cx="3779838" cy="1271587"/>
          </a:xfrm>
        </p:spPr>
        <p:txBody>
          <a:bodyPr/>
          <a:lstStyle/>
          <a:p>
            <a:pPr marL="287338" indent="-287338" eaLnBrk="1" hangingPunct="1">
              <a:spcBef>
                <a:spcPct val="15000"/>
              </a:spcBef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hosts </a:t>
            </a:r>
            <a:r>
              <a:rPr lang="en-US" altLang="en-US" i="1" dirty="0">
                <a:ea typeface="ＭＳ Ｐゴシック" panose="020B0600070205080204" pitchFamily="34" charset="-128"/>
              </a:rPr>
              <a:t>=</a:t>
            </a: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 end systems</a:t>
            </a:r>
            <a:r>
              <a:rPr lang="en-US" altLang="en-US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</a:p>
          <a:p>
            <a:pPr marL="631825" lvl="1" indent="-231775" eaLnBrk="1" hangingPunct="1"/>
            <a:r>
              <a:rPr lang="en-US" altLang="en-US" dirty="0">
                <a:ea typeface="Arial" panose="020B0604020202020204" pitchFamily="34" charset="0"/>
              </a:rPr>
              <a:t>running </a:t>
            </a:r>
            <a:r>
              <a:rPr lang="en-US" altLang="en-US" i="1" dirty="0">
                <a:solidFill>
                  <a:srgbClr val="CC0000"/>
                </a:solidFill>
                <a:ea typeface="Arial" panose="020B0604020202020204" pitchFamily="34" charset="0"/>
              </a:rPr>
              <a:t>network apps</a:t>
            </a:r>
          </a:p>
          <a:p>
            <a:pPr marL="631825" lvl="1" indent="-231775" eaLnBrk="1" hangingPunct="1"/>
            <a:r>
              <a:rPr lang="en-US" altLang="en-US" i="1" dirty="0">
                <a:solidFill>
                  <a:srgbClr val="CC0000"/>
                </a:solidFill>
                <a:ea typeface="Arial" panose="020B0604020202020204" pitchFamily="34" charset="0"/>
              </a:rPr>
              <a:t>Billions of connected computing devices</a:t>
            </a:r>
          </a:p>
        </p:txBody>
      </p:sp>
      <p:sp>
        <p:nvSpPr>
          <p:cNvPr id="4766" name="Rectangle 670">
            <a:extLst>
              <a:ext uri="{FF2B5EF4-FFF2-40B4-BE49-F238E27FC236}">
                <a16:creationId xmlns:a16="http://schemas.microsoft.com/office/drawing/2014/main" id="{74C4410B-53E9-6841-80CA-7A1C52232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8463" y="3152775"/>
            <a:ext cx="3525329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28650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i="1" dirty="0">
                <a:solidFill>
                  <a:srgbClr val="CC0000"/>
                </a:solidFill>
                <a:latin typeface="Gill Sans MT" panose="020B0502020104020203" pitchFamily="34" charset="77"/>
              </a:rPr>
              <a:t>communication links</a:t>
            </a:r>
            <a:endParaRPr lang="en-US" altLang="en-US" dirty="0">
              <a:solidFill>
                <a:srgbClr val="CC0000"/>
              </a:solidFill>
              <a:latin typeface="Gill Sans MT" panose="020B0502020104020203" pitchFamily="34" charset="77"/>
            </a:endParaRPr>
          </a:p>
          <a:p>
            <a:pPr lvl="1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fiber, copper, radio, ...</a:t>
            </a:r>
          </a:p>
          <a:p>
            <a:pPr lvl="1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transmission rate: </a:t>
            </a:r>
            <a:r>
              <a:rPr lang="en-US" altLang="en-US" i="1" dirty="0">
                <a:solidFill>
                  <a:srgbClr val="CC0000"/>
                </a:solidFill>
                <a:latin typeface="Gill Sans MT" panose="020B0502020104020203" pitchFamily="34" charset="77"/>
              </a:rPr>
              <a:t>bandwidth</a:t>
            </a:r>
            <a:endParaRPr lang="en-US" altLang="en-US" dirty="0">
              <a:solidFill>
                <a:srgbClr val="CC0000"/>
              </a:solidFill>
              <a:latin typeface="Gill Sans MT" panose="020B0502020104020203" pitchFamily="34" charset="77"/>
            </a:endParaRPr>
          </a:p>
        </p:txBody>
      </p:sp>
      <p:sp>
        <p:nvSpPr>
          <p:cNvPr id="4767" name="Rectangle 671">
            <a:extLst>
              <a:ext uri="{FF2B5EF4-FFF2-40B4-BE49-F238E27FC236}">
                <a16:creationId xmlns:a16="http://schemas.microsoft.com/office/drawing/2014/main" id="{C0E02072-2344-9C41-8E9B-33E988E3D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0525" y="5143500"/>
            <a:ext cx="3779838" cy="155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Routers and switches</a:t>
            </a:r>
          </a:p>
          <a:p>
            <a:pPr marL="744538" lvl="1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packet switching: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 forward packets (chunks of data)</a:t>
            </a:r>
            <a:endParaRPr lang="en-US" i="1" dirty="0">
              <a:solidFill>
                <a:srgbClr val="C0000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defRPr/>
            </a:pPr>
            <a:endParaRPr lang="en-US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842">
            <a:extLst>
              <a:ext uri="{FF2B5EF4-FFF2-40B4-BE49-F238E27FC236}">
                <a16:creationId xmlns:a16="http://schemas.microsoft.com/office/drawing/2014/main" id="{621FB0B6-3BBB-DF43-9B8D-1C55B21FB4C5}"/>
              </a:ext>
            </a:extLst>
          </p:cNvPr>
          <p:cNvGrpSpPr>
            <a:grpSpLocks/>
          </p:cNvGrpSpPr>
          <p:nvPr/>
        </p:nvGrpSpPr>
        <p:grpSpPr bwMode="auto">
          <a:xfrm>
            <a:off x="338138" y="3454400"/>
            <a:ext cx="1573212" cy="1060450"/>
            <a:chOff x="98" y="2320"/>
            <a:chExt cx="991" cy="668"/>
          </a:xfrm>
        </p:grpSpPr>
        <p:sp>
          <p:nvSpPr>
            <p:cNvPr id="21181" name="Text Box 666">
              <a:extLst>
                <a:ext uri="{FF2B5EF4-FFF2-40B4-BE49-F238E27FC236}">
                  <a16:creationId xmlns:a16="http://schemas.microsoft.com/office/drawing/2014/main" id="{7422A9B1-F18C-DB4C-A71B-4FCE60ECE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" y="2728"/>
              <a:ext cx="383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en-US" sz="1400"/>
                <a:t>wired</a:t>
              </a:r>
            </a:p>
            <a:p>
              <a:pPr>
                <a:lnSpc>
                  <a:spcPct val="75000"/>
                </a:lnSpc>
              </a:pPr>
              <a:r>
                <a:rPr lang="en-US" altLang="en-US" sz="1400"/>
                <a:t>links</a:t>
              </a:r>
            </a:p>
          </p:txBody>
        </p:sp>
        <p:sp>
          <p:nvSpPr>
            <p:cNvPr id="21182" name="Text Box 669">
              <a:extLst>
                <a:ext uri="{FF2B5EF4-FFF2-40B4-BE49-F238E27FC236}">
                  <a16:creationId xmlns:a16="http://schemas.microsoft.com/office/drawing/2014/main" id="{73A4A25E-EF5B-164D-B511-DA325DD71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" y="2465"/>
              <a:ext cx="520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en-US" sz="1400"/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en-US" sz="1400"/>
                <a:t>links</a:t>
              </a:r>
            </a:p>
          </p:txBody>
        </p:sp>
        <p:grpSp>
          <p:nvGrpSpPr>
            <p:cNvPr id="21183" name="Group 819">
              <a:extLst>
                <a:ext uri="{FF2B5EF4-FFF2-40B4-BE49-F238E27FC236}">
                  <a16:creationId xmlns:a16="http://schemas.microsoft.com/office/drawing/2014/main" id="{6615D234-40C0-2B4C-BCF9-60CB56CFF3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" y="2320"/>
              <a:ext cx="201" cy="282"/>
              <a:chOff x="742" y="2409"/>
              <a:chExt cx="576" cy="881"/>
            </a:xfrm>
          </p:grpSpPr>
          <p:grpSp>
            <p:nvGrpSpPr>
              <p:cNvPr id="21188" name="Group 820">
                <a:extLst>
                  <a:ext uri="{FF2B5EF4-FFF2-40B4-BE49-F238E27FC236}">
                    <a16:creationId xmlns:a16="http://schemas.microsoft.com/office/drawing/2014/main" id="{1C96A0D8-4B15-F64B-89CE-3DCB062331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1191" name="Line 270">
                  <a:extLst>
                    <a:ext uri="{FF2B5EF4-FFF2-40B4-BE49-F238E27FC236}">
                      <a16:creationId xmlns:a16="http://schemas.microsoft.com/office/drawing/2014/main" id="{3403D08A-9E20-DE4E-BB79-9DDD52C8FE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2" name="Line 271">
                  <a:extLst>
                    <a:ext uri="{FF2B5EF4-FFF2-40B4-BE49-F238E27FC236}">
                      <a16:creationId xmlns:a16="http://schemas.microsoft.com/office/drawing/2014/main" id="{3B31626C-5CEC-4345-9E7C-A3B30D7991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3" name="Line 272">
                  <a:extLst>
                    <a:ext uri="{FF2B5EF4-FFF2-40B4-BE49-F238E27FC236}">
                      <a16:creationId xmlns:a16="http://schemas.microsoft.com/office/drawing/2014/main" id="{6B2973DE-0788-4944-9F94-8626792F03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4" name="Line 273">
                  <a:extLst>
                    <a:ext uri="{FF2B5EF4-FFF2-40B4-BE49-F238E27FC236}">
                      <a16:creationId xmlns:a16="http://schemas.microsoft.com/office/drawing/2014/main" id="{9BA31FAE-F64E-8A47-9FD4-7054EBFAF1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5" name="Line 274">
                  <a:extLst>
                    <a:ext uri="{FF2B5EF4-FFF2-40B4-BE49-F238E27FC236}">
                      <a16:creationId xmlns:a16="http://schemas.microsoft.com/office/drawing/2014/main" id="{88AD4D18-CD47-B747-B66A-86C0207CF5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6" name="Line 275">
                  <a:extLst>
                    <a:ext uri="{FF2B5EF4-FFF2-40B4-BE49-F238E27FC236}">
                      <a16:creationId xmlns:a16="http://schemas.microsoft.com/office/drawing/2014/main" id="{8BA7661B-6B3F-124C-B1CA-7FC5FF14C1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7" name="Line 276">
                  <a:extLst>
                    <a:ext uri="{FF2B5EF4-FFF2-40B4-BE49-F238E27FC236}">
                      <a16:creationId xmlns:a16="http://schemas.microsoft.com/office/drawing/2014/main" id="{65C22AF1-A3D5-8543-9F0B-0710501016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8" name="Line 277">
                  <a:extLst>
                    <a:ext uri="{FF2B5EF4-FFF2-40B4-BE49-F238E27FC236}">
                      <a16:creationId xmlns:a16="http://schemas.microsoft.com/office/drawing/2014/main" id="{2417DA43-20AC-A245-A090-FBB8ED0182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9" name="Line 278">
                  <a:extLst>
                    <a:ext uri="{FF2B5EF4-FFF2-40B4-BE49-F238E27FC236}">
                      <a16:creationId xmlns:a16="http://schemas.microsoft.com/office/drawing/2014/main" id="{7DA94CA4-6023-6E4E-BACE-CBC355C1C9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200" name="Line 279">
                  <a:extLst>
                    <a:ext uri="{FF2B5EF4-FFF2-40B4-BE49-F238E27FC236}">
                      <a16:creationId xmlns:a16="http://schemas.microsoft.com/office/drawing/2014/main" id="{D2E32BEC-D26F-6546-AB9E-671DE1621E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201" name="Line 280">
                  <a:extLst>
                    <a:ext uri="{FF2B5EF4-FFF2-40B4-BE49-F238E27FC236}">
                      <a16:creationId xmlns:a16="http://schemas.microsoft.com/office/drawing/2014/main" id="{A6AE7FAB-9519-674C-AC63-2367FBE257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202" name="Line 281">
                  <a:extLst>
                    <a:ext uri="{FF2B5EF4-FFF2-40B4-BE49-F238E27FC236}">
                      <a16:creationId xmlns:a16="http://schemas.microsoft.com/office/drawing/2014/main" id="{7B07B140-CAF6-F64B-A96F-F258C3044F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203" name="Line 282">
                  <a:extLst>
                    <a:ext uri="{FF2B5EF4-FFF2-40B4-BE49-F238E27FC236}">
                      <a16:creationId xmlns:a16="http://schemas.microsoft.com/office/drawing/2014/main" id="{E8E6C1A4-8148-C543-A1C2-410A63A800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204" name="Line 283">
                  <a:extLst>
                    <a:ext uri="{FF2B5EF4-FFF2-40B4-BE49-F238E27FC236}">
                      <a16:creationId xmlns:a16="http://schemas.microsoft.com/office/drawing/2014/main" id="{2329F754-F138-AB45-8BAA-9B5E17D3D0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205" name="Line 284">
                  <a:extLst>
                    <a:ext uri="{FF2B5EF4-FFF2-40B4-BE49-F238E27FC236}">
                      <a16:creationId xmlns:a16="http://schemas.microsoft.com/office/drawing/2014/main" id="{151ED0A7-A40C-9842-BCAF-36178DD526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21189" name="Picture 836" descr="cell_tower_radiation copy">
                <a:extLst>
                  <a:ext uri="{FF2B5EF4-FFF2-40B4-BE49-F238E27FC236}">
                    <a16:creationId xmlns:a16="http://schemas.microsoft.com/office/drawing/2014/main" id="{3FC2FF9E-DD59-A24D-A0D6-C68F290A72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190" name="Oval 837">
                <a:extLst>
                  <a:ext uri="{FF2B5EF4-FFF2-40B4-BE49-F238E27FC236}">
                    <a16:creationId xmlns:a16="http://schemas.microsoft.com/office/drawing/2014/main" id="{44935AD7-D542-394B-8D9F-1293439A1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" y="2596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1184" name="Group 838">
              <a:extLst>
                <a:ext uri="{FF2B5EF4-FFF2-40B4-BE49-F238E27FC236}">
                  <a16:creationId xmlns:a16="http://schemas.microsoft.com/office/drawing/2014/main" id="{4C532A51-31FC-154C-9964-D309C7D0B3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" y="2444"/>
              <a:ext cx="355" cy="265"/>
              <a:chOff x="2967" y="478"/>
              <a:chExt cx="788" cy="625"/>
            </a:xfrm>
          </p:grpSpPr>
          <p:pic>
            <p:nvPicPr>
              <p:cNvPr id="21186" name="Picture 839" descr="access_point_stylized_small">
                <a:extLst>
                  <a:ext uri="{FF2B5EF4-FFF2-40B4-BE49-F238E27FC236}">
                    <a16:creationId xmlns:a16="http://schemas.microsoft.com/office/drawing/2014/main" id="{6A40772E-7E71-974E-B53B-98B687DF39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187" name="Picture 840" descr="antenna_radiation_stylized">
                <a:extLst>
                  <a:ext uri="{FF2B5EF4-FFF2-40B4-BE49-F238E27FC236}">
                    <a16:creationId xmlns:a16="http://schemas.microsoft.com/office/drawing/2014/main" id="{C5BE3374-D44F-3746-A3A0-A19B514EE9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1185" name="Line 841">
              <a:extLst>
                <a:ext uri="{FF2B5EF4-FFF2-40B4-BE49-F238E27FC236}">
                  <a16:creationId xmlns:a16="http://schemas.microsoft.com/office/drawing/2014/main" id="{6D742EE4-DF78-0941-A9D5-9D22ACF864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2830"/>
              <a:ext cx="2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852">
            <a:extLst>
              <a:ext uri="{FF2B5EF4-FFF2-40B4-BE49-F238E27FC236}">
                <a16:creationId xmlns:a16="http://schemas.microsoft.com/office/drawing/2014/main" id="{ABA6E7E5-E562-E045-8A0F-C01C5740A7F3}"/>
              </a:ext>
            </a:extLst>
          </p:cNvPr>
          <p:cNvGrpSpPr>
            <a:grpSpLocks/>
          </p:cNvGrpSpPr>
          <p:nvPr/>
        </p:nvGrpSpPr>
        <p:grpSpPr bwMode="auto">
          <a:xfrm>
            <a:off x="633413" y="5253038"/>
            <a:ext cx="646112" cy="477837"/>
            <a:chOff x="293" y="3440"/>
            <a:chExt cx="407" cy="301"/>
          </a:xfrm>
        </p:grpSpPr>
        <p:sp>
          <p:nvSpPr>
            <p:cNvPr id="21171" name="Text Box 662">
              <a:extLst>
                <a:ext uri="{FF2B5EF4-FFF2-40B4-BE49-F238E27FC236}">
                  <a16:creationId xmlns:a16="http://schemas.microsoft.com/office/drawing/2014/main" id="{79C658D4-80C1-8E49-B609-750FB2CDBF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" y="3549"/>
              <a:ext cx="40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/>
                <a:t>router</a:t>
              </a:r>
            </a:p>
          </p:txBody>
        </p:sp>
        <p:grpSp>
          <p:nvGrpSpPr>
            <p:cNvPr id="21172" name="Group 843">
              <a:extLst>
                <a:ext uri="{FF2B5EF4-FFF2-40B4-BE49-F238E27FC236}">
                  <a16:creationId xmlns:a16="http://schemas.microsoft.com/office/drawing/2014/main" id="{EE647279-A31A-3A46-AFD6-A64B7D410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7" y="3440"/>
              <a:ext cx="306" cy="128"/>
              <a:chOff x="4650" y="1129"/>
              <a:chExt cx="246" cy="95"/>
            </a:xfrm>
          </p:grpSpPr>
          <p:sp>
            <p:nvSpPr>
              <p:cNvPr id="21173" name="Oval 407">
                <a:extLst>
                  <a:ext uri="{FF2B5EF4-FFF2-40B4-BE49-F238E27FC236}">
                    <a16:creationId xmlns:a16="http://schemas.microsoft.com/office/drawing/2014/main" id="{5FEB661E-FCD5-614E-A6AD-113F31385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174" name="Rectangle 410">
                <a:extLst>
                  <a:ext uri="{FF2B5EF4-FFF2-40B4-BE49-F238E27FC236}">
                    <a16:creationId xmlns:a16="http://schemas.microsoft.com/office/drawing/2014/main" id="{CA653D40-5822-0247-8224-2E779CF5C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175" name="Oval 411">
                <a:extLst>
                  <a:ext uri="{FF2B5EF4-FFF2-40B4-BE49-F238E27FC236}">
                    <a16:creationId xmlns:a16="http://schemas.microsoft.com/office/drawing/2014/main" id="{DC59C51F-4597-5E44-AD4E-137FF1D92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176" name="Group 847">
                <a:extLst>
                  <a:ext uri="{FF2B5EF4-FFF2-40B4-BE49-F238E27FC236}">
                    <a16:creationId xmlns:a16="http://schemas.microsoft.com/office/drawing/2014/main" id="{63A002C3-1DAB-524D-987E-8533A346CF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179" name="Freeform 848">
                  <a:extLst>
                    <a:ext uri="{FF2B5EF4-FFF2-40B4-BE49-F238E27FC236}">
                      <a16:creationId xmlns:a16="http://schemas.microsoft.com/office/drawing/2014/main" id="{284310FA-B601-BB41-9A3C-0F867977AF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80" name="Freeform 849">
                  <a:extLst>
                    <a:ext uri="{FF2B5EF4-FFF2-40B4-BE49-F238E27FC236}">
                      <a16:creationId xmlns:a16="http://schemas.microsoft.com/office/drawing/2014/main" id="{541045A5-F955-B54C-B0B3-ED7869006D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177" name="Line 850">
                <a:extLst>
                  <a:ext uri="{FF2B5EF4-FFF2-40B4-BE49-F238E27FC236}">
                    <a16:creationId xmlns:a16="http://schemas.microsoft.com/office/drawing/2014/main" id="{6449E5F7-2DC9-E947-8157-02055CC037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78" name="Line 851">
                <a:extLst>
                  <a:ext uri="{FF2B5EF4-FFF2-40B4-BE49-F238E27FC236}">
                    <a16:creationId xmlns:a16="http://schemas.microsoft.com/office/drawing/2014/main" id="{BFD7F71A-256F-B447-AB07-D7892418AE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0488" name="Picture 853" descr="underline_base">
            <a:extLst>
              <a:ext uri="{FF2B5EF4-FFF2-40B4-BE49-F238E27FC236}">
                <a16:creationId xmlns:a16="http://schemas.microsoft.com/office/drawing/2014/main" id="{397F8F42-636E-104D-8109-1DFBB6BEE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889000"/>
            <a:ext cx="822801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439" name="Group 1201">
            <a:extLst>
              <a:ext uri="{FF2B5EF4-FFF2-40B4-BE49-F238E27FC236}">
                <a16:creationId xmlns:a16="http://schemas.microsoft.com/office/drawing/2014/main" id="{18F81D2C-6621-B743-BBB1-CC074F328416}"/>
              </a:ext>
            </a:extLst>
          </p:cNvPr>
          <p:cNvGrpSpPr>
            <a:grpSpLocks/>
          </p:cNvGrpSpPr>
          <p:nvPr/>
        </p:nvGrpSpPr>
        <p:grpSpPr bwMode="auto">
          <a:xfrm>
            <a:off x="333375" y="1322388"/>
            <a:ext cx="1555750" cy="1622425"/>
            <a:chOff x="210" y="833"/>
            <a:chExt cx="980" cy="1022"/>
          </a:xfrm>
        </p:grpSpPr>
        <p:sp>
          <p:nvSpPr>
            <p:cNvPr id="21104" name="Text Box 667">
              <a:extLst>
                <a:ext uri="{FF2B5EF4-FFF2-40B4-BE49-F238E27FC236}">
                  <a16:creationId xmlns:a16="http://schemas.microsoft.com/office/drawing/2014/main" id="{671613FC-4B07-A947-BE20-174B1B6CF8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" y="1667"/>
              <a:ext cx="711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en-US" sz="1400"/>
                <a:t>smartphone</a:t>
              </a:r>
            </a:p>
          </p:txBody>
        </p:sp>
        <p:sp>
          <p:nvSpPr>
            <p:cNvPr id="21105" name="Text Box 663">
              <a:extLst>
                <a:ext uri="{FF2B5EF4-FFF2-40B4-BE49-F238E27FC236}">
                  <a16:creationId xmlns:a16="http://schemas.microsoft.com/office/drawing/2014/main" id="{11C877C1-A520-7245-B6FE-BA57F070D6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" y="872"/>
              <a:ext cx="2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/>
                <a:t>PC</a:t>
              </a:r>
            </a:p>
          </p:txBody>
        </p:sp>
        <p:sp>
          <p:nvSpPr>
            <p:cNvPr id="21106" name="Text Box 664">
              <a:extLst>
                <a:ext uri="{FF2B5EF4-FFF2-40B4-BE49-F238E27FC236}">
                  <a16:creationId xmlns:a16="http://schemas.microsoft.com/office/drawing/2014/main" id="{D1E6AA5B-7621-BE4B-B32D-7FEB8386A2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" y="1096"/>
              <a:ext cx="42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/>
                <a:t>server</a:t>
              </a:r>
            </a:p>
          </p:txBody>
        </p:sp>
        <p:sp>
          <p:nvSpPr>
            <p:cNvPr id="21107" name="Text Box 665">
              <a:extLst>
                <a:ext uri="{FF2B5EF4-FFF2-40B4-BE49-F238E27FC236}">
                  <a16:creationId xmlns:a16="http://schemas.microsoft.com/office/drawing/2014/main" id="{327B335B-3FF4-0F46-AA13-6F5CE119DD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" y="1390"/>
              <a:ext cx="520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en-US" sz="1400"/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en-US" sz="1400"/>
                <a:t>laptop</a:t>
              </a:r>
            </a:p>
          </p:txBody>
        </p:sp>
        <p:grpSp>
          <p:nvGrpSpPr>
            <p:cNvPr id="21108" name="Group 805">
              <a:extLst>
                <a:ext uri="{FF2B5EF4-FFF2-40B4-BE49-F238E27FC236}">
                  <a16:creationId xmlns:a16="http://schemas.microsoft.com/office/drawing/2014/main" id="{5F5FC4D8-FBA4-1443-9CCB-5EA2BA11B16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44" y="833"/>
              <a:ext cx="261" cy="235"/>
              <a:chOff x="2839" y="3501"/>
              <a:chExt cx="755" cy="803"/>
            </a:xfrm>
          </p:grpSpPr>
          <p:pic>
            <p:nvPicPr>
              <p:cNvPr id="21169" name="Picture 806" descr="desktop_computer_stylized_medium">
                <a:extLst>
                  <a:ext uri="{FF2B5EF4-FFF2-40B4-BE49-F238E27FC236}">
                    <a16:creationId xmlns:a16="http://schemas.microsoft.com/office/drawing/2014/main" id="{513773E8-446C-0D45-A03A-512D666141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170" name="Freeform 807">
                <a:extLst>
                  <a:ext uri="{FF2B5EF4-FFF2-40B4-BE49-F238E27FC236}">
                    <a16:creationId xmlns:a16="http://schemas.microsoft.com/office/drawing/2014/main" id="{CDF17B70-3B3C-884D-8DB8-4982D39836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109" name="Group 808">
              <a:extLst>
                <a:ext uri="{FF2B5EF4-FFF2-40B4-BE49-F238E27FC236}">
                  <a16:creationId xmlns:a16="http://schemas.microsoft.com/office/drawing/2014/main" id="{7961B67C-E15E-E240-AD32-83599987EF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" y="1682"/>
              <a:ext cx="234" cy="173"/>
              <a:chOff x="2751" y="1851"/>
              <a:chExt cx="462" cy="478"/>
            </a:xfrm>
          </p:grpSpPr>
          <p:pic>
            <p:nvPicPr>
              <p:cNvPr id="21167" name="Picture 809" descr="iphone_stylized_small">
                <a:extLst>
                  <a:ext uri="{FF2B5EF4-FFF2-40B4-BE49-F238E27FC236}">
                    <a16:creationId xmlns:a16="http://schemas.microsoft.com/office/drawing/2014/main" id="{F48AB444-0C71-3E42-B0EB-88789197D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168" name="Picture 810" descr="antenna_radiation_stylized">
                <a:extLst>
                  <a:ext uri="{FF2B5EF4-FFF2-40B4-BE49-F238E27FC236}">
                    <a16:creationId xmlns:a16="http://schemas.microsoft.com/office/drawing/2014/main" id="{E2C2C6B6-844B-D442-8F18-4B9736054F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110" name="Group 1088">
              <a:extLst>
                <a:ext uri="{FF2B5EF4-FFF2-40B4-BE49-F238E27FC236}">
                  <a16:creationId xmlns:a16="http://schemas.microsoft.com/office/drawing/2014/main" id="{8AA502F3-84A8-7541-B2B2-67C817C343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0" y="1368"/>
              <a:ext cx="301" cy="236"/>
              <a:chOff x="877" y="1008"/>
              <a:chExt cx="2747" cy="2591"/>
            </a:xfrm>
          </p:grpSpPr>
          <p:pic>
            <p:nvPicPr>
              <p:cNvPr id="21144" name="Picture 1089" descr="antenna_stylized">
                <a:extLst>
                  <a:ext uri="{FF2B5EF4-FFF2-40B4-BE49-F238E27FC236}">
                    <a16:creationId xmlns:a16="http://schemas.microsoft.com/office/drawing/2014/main" id="{F3870A6F-4759-3E48-8501-C983B1CBDE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145" name="Picture 1090" descr="laptop_keyboard">
                <a:extLst>
                  <a:ext uri="{FF2B5EF4-FFF2-40B4-BE49-F238E27FC236}">
                    <a16:creationId xmlns:a16="http://schemas.microsoft.com/office/drawing/2014/main" id="{114FE0E5-5816-6749-B3F8-DC2E1AD92B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146" name="Freeform 1091">
                <a:extLst>
                  <a:ext uri="{FF2B5EF4-FFF2-40B4-BE49-F238E27FC236}">
                    <a16:creationId xmlns:a16="http://schemas.microsoft.com/office/drawing/2014/main" id="{129118C8-4920-864D-A06D-3346B26DDB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1147" name="Picture 1092" descr="screen">
                <a:extLst>
                  <a:ext uri="{FF2B5EF4-FFF2-40B4-BE49-F238E27FC236}">
                    <a16:creationId xmlns:a16="http://schemas.microsoft.com/office/drawing/2014/main" id="{0B5C8A60-DCEF-9F40-B502-C84A56E77B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148" name="Freeform 1093">
                <a:extLst>
                  <a:ext uri="{FF2B5EF4-FFF2-40B4-BE49-F238E27FC236}">
                    <a16:creationId xmlns:a16="http://schemas.microsoft.com/office/drawing/2014/main" id="{A91C7A29-C9E8-CC45-A9B0-F2138DC77A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49" name="Freeform 1094">
                <a:extLst>
                  <a:ext uri="{FF2B5EF4-FFF2-40B4-BE49-F238E27FC236}">
                    <a16:creationId xmlns:a16="http://schemas.microsoft.com/office/drawing/2014/main" id="{9DAABA63-9F1D-1248-AB0F-0EA609717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50" name="Freeform 1095">
                <a:extLst>
                  <a:ext uri="{FF2B5EF4-FFF2-40B4-BE49-F238E27FC236}">
                    <a16:creationId xmlns:a16="http://schemas.microsoft.com/office/drawing/2014/main" id="{0DEEEFE8-7E90-6943-9796-25C40A170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51" name="Freeform 1096">
                <a:extLst>
                  <a:ext uri="{FF2B5EF4-FFF2-40B4-BE49-F238E27FC236}">
                    <a16:creationId xmlns:a16="http://schemas.microsoft.com/office/drawing/2014/main" id="{AEDF98C1-F36F-BA41-9B09-C68C49FE5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52" name="Freeform 1097">
                <a:extLst>
                  <a:ext uri="{FF2B5EF4-FFF2-40B4-BE49-F238E27FC236}">
                    <a16:creationId xmlns:a16="http://schemas.microsoft.com/office/drawing/2014/main" id="{AAAE593E-D23B-C446-A14A-77ECA78624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4 h 1659"/>
                  <a:gd name="T6" fmla="*/ 0 w 637"/>
                  <a:gd name="T7" fmla="*/ 4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53" name="Freeform 1098">
                <a:extLst>
                  <a:ext uri="{FF2B5EF4-FFF2-40B4-BE49-F238E27FC236}">
                    <a16:creationId xmlns:a16="http://schemas.microsoft.com/office/drawing/2014/main" id="{6A9BDDB5-93D8-F34D-82A2-AF7914CCA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2 w 2216"/>
                  <a:gd name="T5" fmla="*/ 1 h 550"/>
                  <a:gd name="T6" fmla="*/ 2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154" name="Group 1099">
                <a:extLst>
                  <a:ext uri="{FF2B5EF4-FFF2-40B4-BE49-F238E27FC236}">
                    <a16:creationId xmlns:a16="http://schemas.microsoft.com/office/drawing/2014/main" id="{BF7F8C05-C506-354A-B2C1-DA36DC1864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1161" name="Freeform 1100">
                  <a:extLst>
                    <a:ext uri="{FF2B5EF4-FFF2-40B4-BE49-F238E27FC236}">
                      <a16:creationId xmlns:a16="http://schemas.microsoft.com/office/drawing/2014/main" id="{BEEB6BFD-2F6A-E94E-B646-BDDCB38AD2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62" name="Freeform 1101">
                  <a:extLst>
                    <a:ext uri="{FF2B5EF4-FFF2-40B4-BE49-F238E27FC236}">
                      <a16:creationId xmlns:a16="http://schemas.microsoft.com/office/drawing/2014/main" id="{0193BB56-87BA-C74E-9608-C6B2B99A72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63" name="Freeform 1102">
                  <a:extLst>
                    <a:ext uri="{FF2B5EF4-FFF2-40B4-BE49-F238E27FC236}">
                      <a16:creationId xmlns:a16="http://schemas.microsoft.com/office/drawing/2014/main" id="{F8C509C1-1062-E84D-9559-6CFDDDE71A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64" name="Freeform 1103">
                  <a:extLst>
                    <a:ext uri="{FF2B5EF4-FFF2-40B4-BE49-F238E27FC236}">
                      <a16:creationId xmlns:a16="http://schemas.microsoft.com/office/drawing/2014/main" id="{A9B0B6DD-CFCD-4341-BBC9-7041A0A9D7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65" name="Freeform 1104">
                  <a:extLst>
                    <a:ext uri="{FF2B5EF4-FFF2-40B4-BE49-F238E27FC236}">
                      <a16:creationId xmlns:a16="http://schemas.microsoft.com/office/drawing/2014/main" id="{6D54EFA0-D915-1C42-A8F5-C5DF4A510B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66" name="Freeform 1105">
                  <a:extLst>
                    <a:ext uri="{FF2B5EF4-FFF2-40B4-BE49-F238E27FC236}">
                      <a16:creationId xmlns:a16="http://schemas.microsoft.com/office/drawing/2014/main" id="{3B09D616-E089-AB49-879A-FFC8417D4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155" name="Freeform 1106">
                <a:extLst>
                  <a:ext uri="{FF2B5EF4-FFF2-40B4-BE49-F238E27FC236}">
                    <a16:creationId xmlns:a16="http://schemas.microsoft.com/office/drawing/2014/main" id="{6852B8B2-6F0F-4A43-9FC0-F4F341E7E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56" name="Freeform 1107">
                <a:extLst>
                  <a:ext uri="{FF2B5EF4-FFF2-40B4-BE49-F238E27FC236}">
                    <a16:creationId xmlns:a16="http://schemas.microsoft.com/office/drawing/2014/main" id="{10E29BB8-9215-E945-BA6D-C426972410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57" name="Freeform 1108">
                <a:extLst>
                  <a:ext uri="{FF2B5EF4-FFF2-40B4-BE49-F238E27FC236}">
                    <a16:creationId xmlns:a16="http://schemas.microsoft.com/office/drawing/2014/main" id="{D0AA03FB-7DDA-524E-88DF-B78FADB3F7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58" name="Freeform 1109">
                <a:extLst>
                  <a:ext uri="{FF2B5EF4-FFF2-40B4-BE49-F238E27FC236}">
                    <a16:creationId xmlns:a16="http://schemas.microsoft.com/office/drawing/2014/main" id="{AEAF5B26-BDAA-724A-A0A6-AF4E9BFA89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59" name="Freeform 1110">
                <a:extLst>
                  <a:ext uri="{FF2B5EF4-FFF2-40B4-BE49-F238E27FC236}">
                    <a16:creationId xmlns:a16="http://schemas.microsoft.com/office/drawing/2014/main" id="{72F1ECBF-E096-1C46-B238-0D9F93CD3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60" name="Freeform 1111">
                <a:extLst>
                  <a:ext uri="{FF2B5EF4-FFF2-40B4-BE49-F238E27FC236}">
                    <a16:creationId xmlns:a16="http://schemas.microsoft.com/office/drawing/2014/main" id="{61C0B5EA-1336-D24D-B308-BBF0D3D1BAA9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111" name="Group 1168">
              <a:extLst>
                <a:ext uri="{FF2B5EF4-FFF2-40B4-BE49-F238E27FC236}">
                  <a16:creationId xmlns:a16="http://schemas.microsoft.com/office/drawing/2014/main" id="{7704447C-D043-DF4B-8736-F44484E263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" y="1097"/>
              <a:ext cx="157" cy="256"/>
              <a:chOff x="4140" y="429"/>
              <a:chExt cx="1425" cy="2396"/>
            </a:xfrm>
          </p:grpSpPr>
          <p:sp>
            <p:nvSpPr>
              <p:cNvPr id="21112" name="Freeform 1169">
                <a:extLst>
                  <a:ext uri="{FF2B5EF4-FFF2-40B4-BE49-F238E27FC236}">
                    <a16:creationId xmlns:a16="http://schemas.microsoft.com/office/drawing/2014/main" id="{DCD844ED-AEF4-7343-A015-F89CA9B13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6 w 354"/>
                  <a:gd name="T3" fmla="*/ 13 h 2742"/>
                  <a:gd name="T4" fmla="*/ 6 w 354"/>
                  <a:gd name="T5" fmla="*/ 99 h 2742"/>
                  <a:gd name="T6" fmla="*/ 0 w 354"/>
                  <a:gd name="T7" fmla="*/ 103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13" name="Rectangle 1170">
                <a:extLst>
                  <a:ext uri="{FF2B5EF4-FFF2-40B4-BE49-F238E27FC236}">
                    <a16:creationId xmlns:a16="http://schemas.microsoft.com/office/drawing/2014/main" id="{CCD0709A-6B06-984F-83D2-3FC083C6D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53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114" name="Freeform 1171">
                <a:extLst>
                  <a:ext uri="{FF2B5EF4-FFF2-40B4-BE49-F238E27FC236}">
                    <a16:creationId xmlns:a16="http://schemas.microsoft.com/office/drawing/2014/main" id="{E4CC7667-78B1-2546-A5FD-54E05BCD8E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4 w 211"/>
                  <a:gd name="T3" fmla="*/ 9 h 2537"/>
                  <a:gd name="T4" fmla="*/ 2 w 211"/>
                  <a:gd name="T5" fmla="*/ 94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15" name="Freeform 1172">
                <a:extLst>
                  <a:ext uri="{FF2B5EF4-FFF2-40B4-BE49-F238E27FC236}">
                    <a16:creationId xmlns:a16="http://schemas.microsoft.com/office/drawing/2014/main" id="{C3EE457D-A4B9-0A4B-986A-EB9692FEB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6 w 328"/>
                  <a:gd name="T3" fmla="*/ 6 h 226"/>
                  <a:gd name="T4" fmla="*/ 6 w 328"/>
                  <a:gd name="T5" fmla="*/ 9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16" name="Rectangle 1173">
                <a:extLst>
                  <a:ext uri="{FF2B5EF4-FFF2-40B4-BE49-F238E27FC236}">
                    <a16:creationId xmlns:a16="http://schemas.microsoft.com/office/drawing/2014/main" id="{D158AF44-65D6-D64C-8EFB-10D19512B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3" y="691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1117" name="Group 1174">
                <a:extLst>
                  <a:ext uri="{FF2B5EF4-FFF2-40B4-BE49-F238E27FC236}">
                    <a16:creationId xmlns:a16="http://schemas.microsoft.com/office/drawing/2014/main" id="{8683B394-FFA0-934B-83FC-E13BF96D53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1142" name="AutoShape 1175">
                  <a:extLst>
                    <a:ext uri="{FF2B5EF4-FFF2-40B4-BE49-F238E27FC236}">
                      <a16:creationId xmlns:a16="http://schemas.microsoft.com/office/drawing/2014/main" id="{E2618FBF-4578-3F4D-A672-7F1353173B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25" cy="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1143" name="AutoShape 1176">
                  <a:extLst>
                    <a:ext uri="{FF2B5EF4-FFF2-40B4-BE49-F238E27FC236}">
                      <a16:creationId xmlns:a16="http://schemas.microsoft.com/office/drawing/2014/main" id="{D8C7F9C8-5FA4-444D-8389-D27A26F77F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590"/>
                  <a:ext cx="691" cy="9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1118" name="Rectangle 1177">
                <a:extLst>
                  <a:ext uri="{FF2B5EF4-FFF2-40B4-BE49-F238E27FC236}">
                    <a16:creationId xmlns:a16="http://schemas.microsoft.com/office/drawing/2014/main" id="{5A6D65C7-3E44-C64C-A7F6-B1EA97A4C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9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1119" name="Group 1178">
                <a:extLst>
                  <a:ext uri="{FF2B5EF4-FFF2-40B4-BE49-F238E27FC236}">
                    <a16:creationId xmlns:a16="http://schemas.microsoft.com/office/drawing/2014/main" id="{7386D169-00C4-7442-A4B2-6BE49353A5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1140" name="AutoShape 1179">
                  <a:extLst>
                    <a:ext uri="{FF2B5EF4-FFF2-40B4-BE49-F238E27FC236}">
                      <a16:creationId xmlns:a16="http://schemas.microsoft.com/office/drawing/2014/main" id="{24604BCA-199D-D444-ABBC-DD5BB8D63C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5" cy="1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1141" name="AutoShape 1180">
                  <a:extLst>
                    <a:ext uri="{FF2B5EF4-FFF2-40B4-BE49-F238E27FC236}">
                      <a16:creationId xmlns:a16="http://schemas.microsoft.com/office/drawing/2014/main" id="{E8401924-D8A8-4942-896E-3402D13D06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4"/>
                  <a:ext cx="691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1120" name="Rectangle 1181">
                <a:extLst>
                  <a:ext uri="{FF2B5EF4-FFF2-40B4-BE49-F238E27FC236}">
                    <a16:creationId xmlns:a16="http://schemas.microsoft.com/office/drawing/2014/main" id="{CB078247-B6C6-C24F-904E-6B697F4E3E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3" y="1356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121" name="Rectangle 1182">
                <a:extLst>
                  <a:ext uri="{FF2B5EF4-FFF2-40B4-BE49-F238E27FC236}">
                    <a16:creationId xmlns:a16="http://schemas.microsoft.com/office/drawing/2014/main" id="{20A3F79A-EAF3-9647-9131-AF15359EB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1655"/>
                <a:ext cx="590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1122" name="Group 1183">
                <a:extLst>
                  <a:ext uri="{FF2B5EF4-FFF2-40B4-BE49-F238E27FC236}">
                    <a16:creationId xmlns:a16="http://schemas.microsoft.com/office/drawing/2014/main" id="{0DD4950E-161B-2C41-9ECD-09030BA7D9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1138" name="AutoShape 1184">
                  <a:extLst>
                    <a:ext uri="{FF2B5EF4-FFF2-40B4-BE49-F238E27FC236}">
                      <a16:creationId xmlns:a16="http://schemas.microsoft.com/office/drawing/2014/main" id="{6EDF1451-4E7F-1C49-B6A8-4757018C39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9" y="2568"/>
                  <a:ext cx="724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1139" name="AutoShape 1185">
                  <a:extLst>
                    <a:ext uri="{FF2B5EF4-FFF2-40B4-BE49-F238E27FC236}">
                      <a16:creationId xmlns:a16="http://schemas.microsoft.com/office/drawing/2014/main" id="{A77A3F9B-D72D-424F-B0A4-6576D13D44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5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1123" name="Freeform 1186">
                <a:extLst>
                  <a:ext uri="{FF2B5EF4-FFF2-40B4-BE49-F238E27FC236}">
                    <a16:creationId xmlns:a16="http://schemas.microsoft.com/office/drawing/2014/main" id="{EF452F84-C23E-6649-A60C-C665533B26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6 w 328"/>
                  <a:gd name="T3" fmla="*/ 5 h 226"/>
                  <a:gd name="T4" fmla="*/ 6 w 328"/>
                  <a:gd name="T5" fmla="*/ 8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124" name="Group 1187">
                <a:extLst>
                  <a:ext uri="{FF2B5EF4-FFF2-40B4-BE49-F238E27FC236}">
                    <a16:creationId xmlns:a16="http://schemas.microsoft.com/office/drawing/2014/main" id="{6B3B37CC-0DA7-D545-AB85-CA7283EEB1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1136" name="AutoShape 1188">
                  <a:extLst>
                    <a:ext uri="{FF2B5EF4-FFF2-40B4-BE49-F238E27FC236}">
                      <a16:creationId xmlns:a16="http://schemas.microsoft.com/office/drawing/2014/main" id="{A240D668-B8B3-794E-93D0-98EF611CE5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9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1137" name="AutoShape 1189">
                  <a:extLst>
                    <a:ext uri="{FF2B5EF4-FFF2-40B4-BE49-F238E27FC236}">
                      <a16:creationId xmlns:a16="http://schemas.microsoft.com/office/drawing/2014/main" id="{47C4F0EF-D80E-CA4A-AB39-DD9045601C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1125" name="Rectangle 1190">
                <a:extLst>
                  <a:ext uri="{FF2B5EF4-FFF2-40B4-BE49-F238E27FC236}">
                    <a16:creationId xmlns:a16="http://schemas.microsoft.com/office/drawing/2014/main" id="{26615B50-0DCB-BA48-B884-D530B6D355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3" cy="2293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126" name="Freeform 1191">
                <a:extLst>
                  <a:ext uri="{FF2B5EF4-FFF2-40B4-BE49-F238E27FC236}">
                    <a16:creationId xmlns:a16="http://schemas.microsoft.com/office/drawing/2014/main" id="{BDB0A026-479D-7040-A37C-D8ADF3E63F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6 w 296"/>
                  <a:gd name="T3" fmla="*/ 5 h 256"/>
                  <a:gd name="T4" fmla="*/ 6 w 296"/>
                  <a:gd name="T5" fmla="*/ 9 h 256"/>
                  <a:gd name="T6" fmla="*/ 0 w 296"/>
                  <a:gd name="T7" fmla="*/ 3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27" name="Freeform 1192">
                <a:extLst>
                  <a:ext uri="{FF2B5EF4-FFF2-40B4-BE49-F238E27FC236}">
                    <a16:creationId xmlns:a16="http://schemas.microsoft.com/office/drawing/2014/main" id="{5B001238-4825-9A42-8DDC-F43F3E23B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6 w 304"/>
                  <a:gd name="T3" fmla="*/ 7 h 288"/>
                  <a:gd name="T4" fmla="*/ 5 w 304"/>
                  <a:gd name="T5" fmla="*/ 11 h 288"/>
                  <a:gd name="T6" fmla="*/ 2 w 304"/>
                  <a:gd name="T7" fmla="*/ 5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28" name="Oval 1193">
                <a:extLst>
                  <a:ext uri="{FF2B5EF4-FFF2-40B4-BE49-F238E27FC236}">
                    <a16:creationId xmlns:a16="http://schemas.microsoft.com/office/drawing/2014/main" id="{1B135C3B-792D-6E40-BE9C-8B447916AF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0" y="2610"/>
                <a:ext cx="45" cy="9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129" name="Freeform 1194">
                <a:extLst>
                  <a:ext uri="{FF2B5EF4-FFF2-40B4-BE49-F238E27FC236}">
                    <a16:creationId xmlns:a16="http://schemas.microsoft.com/office/drawing/2014/main" id="{E3975CF5-DE54-FF4E-A5AB-F9A61655A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5 h 240"/>
                  <a:gd name="T2" fmla="*/ 2 w 306"/>
                  <a:gd name="T3" fmla="*/ 9 h 240"/>
                  <a:gd name="T4" fmla="*/ 6 w 306"/>
                  <a:gd name="T5" fmla="*/ 5 h 240"/>
                  <a:gd name="T6" fmla="*/ 6 w 306"/>
                  <a:gd name="T7" fmla="*/ 0 h 240"/>
                  <a:gd name="T8" fmla="*/ 0 w 306"/>
                  <a:gd name="T9" fmla="*/ 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30" name="AutoShape 1195">
                <a:extLst>
                  <a:ext uri="{FF2B5EF4-FFF2-40B4-BE49-F238E27FC236}">
                    <a16:creationId xmlns:a16="http://schemas.microsoft.com/office/drawing/2014/main" id="{588C3B5B-D66D-B940-A98C-8ADB61E7F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8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131" name="AutoShape 1196">
                <a:extLst>
                  <a:ext uri="{FF2B5EF4-FFF2-40B4-BE49-F238E27FC236}">
                    <a16:creationId xmlns:a16="http://schemas.microsoft.com/office/drawing/2014/main" id="{8E6B7B62-5EFA-1E45-B231-68AA5F9EF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2713"/>
                <a:ext cx="1071" cy="8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132" name="Oval 1197">
                <a:extLst>
                  <a:ext uri="{FF2B5EF4-FFF2-40B4-BE49-F238E27FC236}">
                    <a16:creationId xmlns:a16="http://schemas.microsoft.com/office/drawing/2014/main" id="{EFA2E66A-A8BD-FF43-B080-C856E3FD8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133" name="Oval 1198">
                <a:extLst>
                  <a:ext uri="{FF2B5EF4-FFF2-40B4-BE49-F238E27FC236}">
                    <a16:creationId xmlns:a16="http://schemas.microsoft.com/office/drawing/2014/main" id="{E5CCE399-DC15-CC41-B63C-AE8A4979D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5" y="2385"/>
                <a:ext cx="163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1134" name="Oval 1199">
                <a:extLst>
                  <a:ext uri="{FF2B5EF4-FFF2-40B4-BE49-F238E27FC236}">
                    <a16:creationId xmlns:a16="http://schemas.microsoft.com/office/drawing/2014/main" id="{8F7085CD-6A14-6348-97C2-7C3F06C410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6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135" name="Rectangle 1200">
                <a:extLst>
                  <a:ext uri="{FF2B5EF4-FFF2-40B4-BE49-F238E27FC236}">
                    <a16:creationId xmlns:a16="http://schemas.microsoft.com/office/drawing/2014/main" id="{AFD95303-1A91-C444-AE5E-D20E2F54C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6" y="1833"/>
                <a:ext cx="82" cy="76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sp>
        <p:nvSpPr>
          <p:cNvPr id="20490" name="Slide Number Placeholder 3">
            <a:extLst>
              <a:ext uri="{FF2B5EF4-FFF2-40B4-BE49-F238E27FC236}">
                <a16:creationId xmlns:a16="http://schemas.microsoft.com/office/drawing/2014/main" id="{2BCFCBD3-51F4-D04C-9DDF-95F819BF3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355FD692-E6C8-EA4E-B24A-B624E40216B8}" type="slidenum">
              <a:rPr lang="en-US" altLang="en-US" sz="1200">
                <a:latin typeface="Tahoma" panose="020B0604030504040204" pitchFamily="34" charset="0"/>
              </a:rPr>
              <a:pPr/>
              <a:t>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20491" name="Group 2">
            <a:extLst>
              <a:ext uri="{FF2B5EF4-FFF2-40B4-BE49-F238E27FC236}">
                <a16:creationId xmlns:a16="http://schemas.microsoft.com/office/drawing/2014/main" id="{9797DC04-2805-0B44-8405-DAE8A8D0B433}"/>
              </a:ext>
            </a:extLst>
          </p:cNvPr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20492" name="Freeform 416">
              <a:extLst>
                <a:ext uri="{FF2B5EF4-FFF2-40B4-BE49-F238E27FC236}">
                  <a16:creationId xmlns:a16="http://schemas.microsoft.com/office/drawing/2014/main" id="{786BFAC6-9FA7-1142-B730-8CBEDD255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3" name="Freeform 415">
              <a:extLst>
                <a:ext uri="{FF2B5EF4-FFF2-40B4-BE49-F238E27FC236}">
                  <a16:creationId xmlns:a16="http://schemas.microsoft.com/office/drawing/2014/main" id="{3B1F08B7-2C8E-1842-B0DC-B58105027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4" name="Freeform 665">
              <a:extLst>
                <a:ext uri="{FF2B5EF4-FFF2-40B4-BE49-F238E27FC236}">
                  <a16:creationId xmlns:a16="http://schemas.microsoft.com/office/drawing/2014/main" id="{F9400C6F-F415-3C4D-8E27-E728432F7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495" name="Group 666">
              <a:extLst>
                <a:ext uri="{FF2B5EF4-FFF2-40B4-BE49-F238E27FC236}">
                  <a16:creationId xmlns:a16="http://schemas.microsoft.com/office/drawing/2014/main" id="{A226407A-6070-5D47-B010-F9D1838821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1102" name="Rectangle 667">
                <a:extLst>
                  <a:ext uri="{FF2B5EF4-FFF2-40B4-BE49-F238E27FC236}">
                    <a16:creationId xmlns:a16="http://schemas.microsoft.com/office/drawing/2014/main" id="{B835A41E-6AAD-5548-B0F0-6E5BB4432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103" name="AutoShape 668">
                <a:extLst>
                  <a:ext uri="{FF2B5EF4-FFF2-40B4-BE49-F238E27FC236}">
                    <a16:creationId xmlns:a16="http://schemas.microsoft.com/office/drawing/2014/main" id="{D38BEA09-36EA-D445-AA1D-D5B5F6F40F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20496" name="Freeform 669">
              <a:extLst>
                <a:ext uri="{FF2B5EF4-FFF2-40B4-BE49-F238E27FC236}">
                  <a16:creationId xmlns:a16="http://schemas.microsoft.com/office/drawing/2014/main" id="{008797BB-25D0-5D47-BC11-550D5CAAF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7" name="Line 670">
              <a:extLst>
                <a:ext uri="{FF2B5EF4-FFF2-40B4-BE49-F238E27FC236}">
                  <a16:creationId xmlns:a16="http://schemas.microsoft.com/office/drawing/2014/main" id="{1FE3690B-3783-554C-BAAC-5DDFF833237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8" name="Line 671">
              <a:extLst>
                <a:ext uri="{FF2B5EF4-FFF2-40B4-BE49-F238E27FC236}">
                  <a16:creationId xmlns:a16="http://schemas.microsoft.com/office/drawing/2014/main" id="{99842CE1-316D-5549-AFBC-18AA8D54E5E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9" name="Line 672">
              <a:extLst>
                <a:ext uri="{FF2B5EF4-FFF2-40B4-BE49-F238E27FC236}">
                  <a16:creationId xmlns:a16="http://schemas.microsoft.com/office/drawing/2014/main" id="{0B1670F8-0383-224E-8255-F16EF2701C1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0" name="Line 674">
              <a:extLst>
                <a:ext uri="{FF2B5EF4-FFF2-40B4-BE49-F238E27FC236}">
                  <a16:creationId xmlns:a16="http://schemas.microsoft.com/office/drawing/2014/main" id="{EBC3D6F0-1FF3-3743-BCBA-9A085E425A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1" name="Line 675">
              <a:extLst>
                <a:ext uri="{FF2B5EF4-FFF2-40B4-BE49-F238E27FC236}">
                  <a16:creationId xmlns:a16="http://schemas.microsoft.com/office/drawing/2014/main" id="{71006591-63C6-E947-9325-4028045D8D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2" name="Line 678">
              <a:extLst>
                <a:ext uri="{FF2B5EF4-FFF2-40B4-BE49-F238E27FC236}">
                  <a16:creationId xmlns:a16="http://schemas.microsoft.com/office/drawing/2014/main" id="{36886AAE-7CE1-8B46-AC97-E6B1C6CECC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3" name="Line 679">
              <a:extLst>
                <a:ext uri="{FF2B5EF4-FFF2-40B4-BE49-F238E27FC236}">
                  <a16:creationId xmlns:a16="http://schemas.microsoft.com/office/drawing/2014/main" id="{8AC53540-D942-F845-81D6-D393F35418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4" name="Line 680">
              <a:extLst>
                <a:ext uri="{FF2B5EF4-FFF2-40B4-BE49-F238E27FC236}">
                  <a16:creationId xmlns:a16="http://schemas.microsoft.com/office/drawing/2014/main" id="{845D0A6B-91CE-F04E-A589-3B6BB64151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5" name="Line 682">
              <a:extLst>
                <a:ext uri="{FF2B5EF4-FFF2-40B4-BE49-F238E27FC236}">
                  <a16:creationId xmlns:a16="http://schemas.microsoft.com/office/drawing/2014/main" id="{BB23AA17-01B8-3C4C-A8B1-D51C5AD1A5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6" name="Line 683">
              <a:extLst>
                <a:ext uri="{FF2B5EF4-FFF2-40B4-BE49-F238E27FC236}">
                  <a16:creationId xmlns:a16="http://schemas.microsoft.com/office/drawing/2014/main" id="{927F8103-DB05-1546-8C5F-F8165705E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0507" name="Picture 684" descr="access_point_stylized_small">
              <a:extLst>
                <a:ext uri="{FF2B5EF4-FFF2-40B4-BE49-F238E27FC236}">
                  <a16:creationId xmlns:a16="http://schemas.microsoft.com/office/drawing/2014/main" id="{0502BB04-B8E6-464C-A603-22FE210DCB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08" name="Line 685">
              <a:extLst>
                <a:ext uri="{FF2B5EF4-FFF2-40B4-BE49-F238E27FC236}">
                  <a16:creationId xmlns:a16="http://schemas.microsoft.com/office/drawing/2014/main" id="{3699A947-FC5C-394D-B2D6-AD8D4C8E24B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Line 686">
              <a:extLst>
                <a:ext uri="{FF2B5EF4-FFF2-40B4-BE49-F238E27FC236}">
                  <a16:creationId xmlns:a16="http://schemas.microsoft.com/office/drawing/2014/main" id="{5E130C58-BEC8-2349-8DFC-E017257ADA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0510" name="Picture 708" descr="access_point_stylized_small">
              <a:extLst>
                <a:ext uri="{FF2B5EF4-FFF2-40B4-BE49-F238E27FC236}">
                  <a16:creationId xmlns:a16="http://schemas.microsoft.com/office/drawing/2014/main" id="{2A740D12-8F22-F04E-9F73-39F8556D4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11" name="Line 711">
              <a:extLst>
                <a:ext uri="{FF2B5EF4-FFF2-40B4-BE49-F238E27FC236}">
                  <a16:creationId xmlns:a16="http://schemas.microsoft.com/office/drawing/2014/main" id="{59596119-FC5A-E244-8D67-FCFD54C29E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2" name="Line 712">
              <a:extLst>
                <a:ext uri="{FF2B5EF4-FFF2-40B4-BE49-F238E27FC236}">
                  <a16:creationId xmlns:a16="http://schemas.microsoft.com/office/drawing/2014/main" id="{A5897654-F8F9-A244-9734-5DBC2AD6B8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3" name="Line 713">
              <a:extLst>
                <a:ext uri="{FF2B5EF4-FFF2-40B4-BE49-F238E27FC236}">
                  <a16:creationId xmlns:a16="http://schemas.microsoft.com/office/drawing/2014/main" id="{46C42DF5-9DA6-774B-88F6-B5EC2F233B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4" name="Line 714">
              <a:extLst>
                <a:ext uri="{FF2B5EF4-FFF2-40B4-BE49-F238E27FC236}">
                  <a16:creationId xmlns:a16="http://schemas.microsoft.com/office/drawing/2014/main" id="{67180E22-764C-9047-803F-1F3E516C4A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5" name="Line 715">
              <a:extLst>
                <a:ext uri="{FF2B5EF4-FFF2-40B4-BE49-F238E27FC236}">
                  <a16:creationId xmlns:a16="http://schemas.microsoft.com/office/drawing/2014/main" id="{27F2E05E-CF79-0248-BFE6-7CC0F89375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6" name="Line 716">
              <a:extLst>
                <a:ext uri="{FF2B5EF4-FFF2-40B4-BE49-F238E27FC236}">
                  <a16:creationId xmlns:a16="http://schemas.microsoft.com/office/drawing/2014/main" id="{223AB7E2-FB34-3E48-BBC0-7016AF7ECF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7" name="Line 717">
              <a:extLst>
                <a:ext uri="{FF2B5EF4-FFF2-40B4-BE49-F238E27FC236}">
                  <a16:creationId xmlns:a16="http://schemas.microsoft.com/office/drawing/2014/main" id="{0BA21673-A222-CB47-BF04-DF7FD3A1AE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8" name="Line 718">
              <a:extLst>
                <a:ext uri="{FF2B5EF4-FFF2-40B4-BE49-F238E27FC236}">
                  <a16:creationId xmlns:a16="http://schemas.microsoft.com/office/drawing/2014/main" id="{C6B01C10-F7B8-524C-936A-6C8EBCD538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9" name="Line 719">
              <a:extLst>
                <a:ext uri="{FF2B5EF4-FFF2-40B4-BE49-F238E27FC236}">
                  <a16:creationId xmlns:a16="http://schemas.microsoft.com/office/drawing/2014/main" id="{0A6AB2A8-9011-5448-B82D-E53B122113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0" name="Line 720">
              <a:extLst>
                <a:ext uri="{FF2B5EF4-FFF2-40B4-BE49-F238E27FC236}">
                  <a16:creationId xmlns:a16="http://schemas.microsoft.com/office/drawing/2014/main" id="{9AC64926-45D4-4E40-BC41-62C2861A3D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1" name="Line 721">
              <a:extLst>
                <a:ext uri="{FF2B5EF4-FFF2-40B4-BE49-F238E27FC236}">
                  <a16:creationId xmlns:a16="http://schemas.microsoft.com/office/drawing/2014/main" id="{C8114BE9-BDC9-184C-AE03-E033A0D6F9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2" name="Line 722">
              <a:extLst>
                <a:ext uri="{FF2B5EF4-FFF2-40B4-BE49-F238E27FC236}">
                  <a16:creationId xmlns:a16="http://schemas.microsoft.com/office/drawing/2014/main" id="{F43C1494-3913-EE4F-9E98-91F1A5A116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3" name="Line 723">
              <a:extLst>
                <a:ext uri="{FF2B5EF4-FFF2-40B4-BE49-F238E27FC236}">
                  <a16:creationId xmlns:a16="http://schemas.microsoft.com/office/drawing/2014/main" id="{C360B9ED-E6E2-6045-AD79-DA60634B40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4" name="Line 724">
              <a:extLst>
                <a:ext uri="{FF2B5EF4-FFF2-40B4-BE49-F238E27FC236}">
                  <a16:creationId xmlns:a16="http://schemas.microsoft.com/office/drawing/2014/main" id="{98CC6724-EA93-A347-A9C5-08341C8419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5" name="Line 725">
              <a:extLst>
                <a:ext uri="{FF2B5EF4-FFF2-40B4-BE49-F238E27FC236}">
                  <a16:creationId xmlns:a16="http://schemas.microsoft.com/office/drawing/2014/main" id="{9A274371-67F8-D84C-9DCC-8C48134AC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6" name="Line 726">
              <a:extLst>
                <a:ext uri="{FF2B5EF4-FFF2-40B4-BE49-F238E27FC236}">
                  <a16:creationId xmlns:a16="http://schemas.microsoft.com/office/drawing/2014/main" id="{164AA8DD-DE26-804B-BCC2-BB7F7AE255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7" name="Line 727">
              <a:extLst>
                <a:ext uri="{FF2B5EF4-FFF2-40B4-BE49-F238E27FC236}">
                  <a16:creationId xmlns:a16="http://schemas.microsoft.com/office/drawing/2014/main" id="{FAC1633F-6E17-0147-B993-D259BF5203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8" name="Line 728">
              <a:extLst>
                <a:ext uri="{FF2B5EF4-FFF2-40B4-BE49-F238E27FC236}">
                  <a16:creationId xmlns:a16="http://schemas.microsoft.com/office/drawing/2014/main" id="{90D50AF2-1812-534B-BA16-D721753D01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9" name="Oval 407">
              <a:extLst>
                <a:ext uri="{FF2B5EF4-FFF2-40B4-BE49-F238E27FC236}">
                  <a16:creationId xmlns:a16="http://schemas.microsoft.com/office/drawing/2014/main" id="{5BAD7127-5D73-B241-8E56-524E5DAF3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0530" name="Rectangle 410">
              <a:extLst>
                <a:ext uri="{FF2B5EF4-FFF2-40B4-BE49-F238E27FC236}">
                  <a16:creationId xmlns:a16="http://schemas.microsoft.com/office/drawing/2014/main" id="{7D162A57-EC2D-C74F-9ABC-C39058F72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0531" name="Oval 411">
              <a:extLst>
                <a:ext uri="{FF2B5EF4-FFF2-40B4-BE49-F238E27FC236}">
                  <a16:creationId xmlns:a16="http://schemas.microsoft.com/office/drawing/2014/main" id="{C2913A62-790D-8B4F-8E86-C61EEEBC5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20532" name="Group 732">
              <a:extLst>
                <a:ext uri="{FF2B5EF4-FFF2-40B4-BE49-F238E27FC236}">
                  <a16:creationId xmlns:a16="http://schemas.microsoft.com/office/drawing/2014/main" id="{904617BD-038E-634E-AF02-CAB9E3C8A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1100" name="Freeform 733">
                <a:extLst>
                  <a:ext uri="{FF2B5EF4-FFF2-40B4-BE49-F238E27FC236}">
                    <a16:creationId xmlns:a16="http://schemas.microsoft.com/office/drawing/2014/main" id="{59E37911-3054-A843-A4EE-FC3DA8820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01" name="Freeform 734">
                <a:extLst>
                  <a:ext uri="{FF2B5EF4-FFF2-40B4-BE49-F238E27FC236}">
                    <a16:creationId xmlns:a16="http://schemas.microsoft.com/office/drawing/2014/main" id="{FF2C1DC6-F420-1A48-9AFB-1BB0B46C5C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533" name="Line 735">
              <a:extLst>
                <a:ext uri="{FF2B5EF4-FFF2-40B4-BE49-F238E27FC236}">
                  <a16:creationId xmlns:a16="http://schemas.microsoft.com/office/drawing/2014/main" id="{96AD0A21-670A-794A-A29F-682F545EA3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34" name="Line 736">
              <a:extLst>
                <a:ext uri="{FF2B5EF4-FFF2-40B4-BE49-F238E27FC236}">
                  <a16:creationId xmlns:a16="http://schemas.microsoft.com/office/drawing/2014/main" id="{DAA8E074-EA23-AC41-8B71-0EEA8DE814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535" name="Group 737">
              <a:extLst>
                <a:ext uri="{FF2B5EF4-FFF2-40B4-BE49-F238E27FC236}">
                  <a16:creationId xmlns:a16="http://schemas.microsoft.com/office/drawing/2014/main" id="{494487CE-6D20-124D-878A-DE4D95F185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1092" name="Oval 407">
                <a:extLst>
                  <a:ext uri="{FF2B5EF4-FFF2-40B4-BE49-F238E27FC236}">
                    <a16:creationId xmlns:a16="http://schemas.microsoft.com/office/drawing/2014/main" id="{FF28AE06-F2D1-4749-9E0C-98BA80738F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093" name="Rectangle 410">
                <a:extLst>
                  <a:ext uri="{FF2B5EF4-FFF2-40B4-BE49-F238E27FC236}">
                    <a16:creationId xmlns:a16="http://schemas.microsoft.com/office/drawing/2014/main" id="{00BD1FD8-1A49-CC4B-82EA-81479634EE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094" name="Oval 411">
                <a:extLst>
                  <a:ext uri="{FF2B5EF4-FFF2-40B4-BE49-F238E27FC236}">
                    <a16:creationId xmlns:a16="http://schemas.microsoft.com/office/drawing/2014/main" id="{86552E62-8CA4-1945-83D1-B395BFF2F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095" name="Group 741">
                <a:extLst>
                  <a:ext uri="{FF2B5EF4-FFF2-40B4-BE49-F238E27FC236}">
                    <a16:creationId xmlns:a16="http://schemas.microsoft.com/office/drawing/2014/main" id="{5B2AE2C9-5F4A-6344-B7F9-7F2223F646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1098" name="Freeform 742">
                  <a:extLst>
                    <a:ext uri="{FF2B5EF4-FFF2-40B4-BE49-F238E27FC236}">
                      <a16:creationId xmlns:a16="http://schemas.microsoft.com/office/drawing/2014/main" id="{1F666A96-1B9B-044E-9711-30089D8D4B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99" name="Freeform 743">
                  <a:extLst>
                    <a:ext uri="{FF2B5EF4-FFF2-40B4-BE49-F238E27FC236}">
                      <a16:creationId xmlns:a16="http://schemas.microsoft.com/office/drawing/2014/main" id="{EB85F94E-16E1-3546-91D7-19FF731659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096" name="Line 744">
                <a:extLst>
                  <a:ext uri="{FF2B5EF4-FFF2-40B4-BE49-F238E27FC236}">
                    <a16:creationId xmlns:a16="http://schemas.microsoft.com/office/drawing/2014/main" id="{AE20C1D9-5901-4847-8387-621AC84E6B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97" name="Line 745">
                <a:extLst>
                  <a:ext uri="{FF2B5EF4-FFF2-40B4-BE49-F238E27FC236}">
                    <a16:creationId xmlns:a16="http://schemas.microsoft.com/office/drawing/2014/main" id="{33E40D82-8A1A-DB46-ABEC-CAB65ABC08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536" name="Group 746">
              <a:extLst>
                <a:ext uri="{FF2B5EF4-FFF2-40B4-BE49-F238E27FC236}">
                  <a16:creationId xmlns:a16="http://schemas.microsoft.com/office/drawing/2014/main" id="{F208FA39-EC04-C743-90D8-DDFED21A0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1084" name="Oval 407">
                <a:extLst>
                  <a:ext uri="{FF2B5EF4-FFF2-40B4-BE49-F238E27FC236}">
                    <a16:creationId xmlns:a16="http://schemas.microsoft.com/office/drawing/2014/main" id="{4CF4621A-1948-1E4C-804A-78F569903E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085" name="Rectangle 410">
                <a:extLst>
                  <a:ext uri="{FF2B5EF4-FFF2-40B4-BE49-F238E27FC236}">
                    <a16:creationId xmlns:a16="http://schemas.microsoft.com/office/drawing/2014/main" id="{C17DE61B-B7C6-A840-A1F9-E19DE07D6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086" name="Oval 411">
                <a:extLst>
                  <a:ext uri="{FF2B5EF4-FFF2-40B4-BE49-F238E27FC236}">
                    <a16:creationId xmlns:a16="http://schemas.microsoft.com/office/drawing/2014/main" id="{19DBD59D-1DF2-D34C-BABB-BBCCB852A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087" name="Group 750">
                <a:extLst>
                  <a:ext uri="{FF2B5EF4-FFF2-40B4-BE49-F238E27FC236}">
                    <a16:creationId xmlns:a16="http://schemas.microsoft.com/office/drawing/2014/main" id="{0F4EA11A-F353-9649-9CC7-45491428AC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1090" name="Freeform 751">
                  <a:extLst>
                    <a:ext uri="{FF2B5EF4-FFF2-40B4-BE49-F238E27FC236}">
                      <a16:creationId xmlns:a16="http://schemas.microsoft.com/office/drawing/2014/main" id="{48D42E03-19E3-244E-BA2B-21DDE44BD1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91" name="Freeform 752">
                  <a:extLst>
                    <a:ext uri="{FF2B5EF4-FFF2-40B4-BE49-F238E27FC236}">
                      <a16:creationId xmlns:a16="http://schemas.microsoft.com/office/drawing/2014/main" id="{0E868319-5A13-CC41-964E-B1EA0A9D24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088" name="Line 753">
                <a:extLst>
                  <a:ext uri="{FF2B5EF4-FFF2-40B4-BE49-F238E27FC236}">
                    <a16:creationId xmlns:a16="http://schemas.microsoft.com/office/drawing/2014/main" id="{2E5D5F6C-2CD4-2348-B315-77A2E22BC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89" name="Line 754">
                <a:extLst>
                  <a:ext uri="{FF2B5EF4-FFF2-40B4-BE49-F238E27FC236}">
                    <a16:creationId xmlns:a16="http://schemas.microsoft.com/office/drawing/2014/main" id="{5857758F-1E2F-2A42-A303-22EFE503D1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537" name="Group 764">
              <a:extLst>
                <a:ext uri="{FF2B5EF4-FFF2-40B4-BE49-F238E27FC236}">
                  <a16:creationId xmlns:a16="http://schemas.microsoft.com/office/drawing/2014/main" id="{B27DED1B-6BD2-7248-B6A9-C08F4A6E4B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1076" name="Oval 407">
                <a:extLst>
                  <a:ext uri="{FF2B5EF4-FFF2-40B4-BE49-F238E27FC236}">
                    <a16:creationId xmlns:a16="http://schemas.microsoft.com/office/drawing/2014/main" id="{7957EBB0-9F8C-5E4D-905A-AEA82FCFD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077" name="Rectangle 410">
                <a:extLst>
                  <a:ext uri="{FF2B5EF4-FFF2-40B4-BE49-F238E27FC236}">
                    <a16:creationId xmlns:a16="http://schemas.microsoft.com/office/drawing/2014/main" id="{D8279817-E00C-3A41-A5CA-D9C5B7C4B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078" name="Oval 411">
                <a:extLst>
                  <a:ext uri="{FF2B5EF4-FFF2-40B4-BE49-F238E27FC236}">
                    <a16:creationId xmlns:a16="http://schemas.microsoft.com/office/drawing/2014/main" id="{9195334F-8741-B643-B828-3DAEC8CF0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079" name="Group 768">
                <a:extLst>
                  <a:ext uri="{FF2B5EF4-FFF2-40B4-BE49-F238E27FC236}">
                    <a16:creationId xmlns:a16="http://schemas.microsoft.com/office/drawing/2014/main" id="{0A493762-5AE5-FD4C-A5DB-A9C855ED89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1082" name="Freeform 769">
                  <a:extLst>
                    <a:ext uri="{FF2B5EF4-FFF2-40B4-BE49-F238E27FC236}">
                      <a16:creationId xmlns:a16="http://schemas.microsoft.com/office/drawing/2014/main" id="{DB1F41D5-BD7A-5D44-928D-B8F587FC6B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83" name="Freeform 770">
                  <a:extLst>
                    <a:ext uri="{FF2B5EF4-FFF2-40B4-BE49-F238E27FC236}">
                      <a16:creationId xmlns:a16="http://schemas.microsoft.com/office/drawing/2014/main" id="{6240B4BD-54D6-344E-AF7F-5F90DD07F6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080" name="Line 771">
                <a:extLst>
                  <a:ext uri="{FF2B5EF4-FFF2-40B4-BE49-F238E27FC236}">
                    <a16:creationId xmlns:a16="http://schemas.microsoft.com/office/drawing/2014/main" id="{99958618-321E-B84C-8059-4CE2DBB09C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81" name="Line 772">
                <a:extLst>
                  <a:ext uri="{FF2B5EF4-FFF2-40B4-BE49-F238E27FC236}">
                    <a16:creationId xmlns:a16="http://schemas.microsoft.com/office/drawing/2014/main" id="{CDF14196-057A-5D4E-80FA-6356013797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538" name="Line 782">
              <a:extLst>
                <a:ext uri="{FF2B5EF4-FFF2-40B4-BE49-F238E27FC236}">
                  <a16:creationId xmlns:a16="http://schemas.microsoft.com/office/drawing/2014/main" id="{49C5BCFB-BC6C-5141-8335-B0E167A83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539" name="Group 801">
              <a:extLst>
                <a:ext uri="{FF2B5EF4-FFF2-40B4-BE49-F238E27FC236}">
                  <a16:creationId xmlns:a16="http://schemas.microsoft.com/office/drawing/2014/main" id="{26EE2005-8BA9-A944-9307-E966E246C7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1068" name="Oval 407">
                <a:extLst>
                  <a:ext uri="{FF2B5EF4-FFF2-40B4-BE49-F238E27FC236}">
                    <a16:creationId xmlns:a16="http://schemas.microsoft.com/office/drawing/2014/main" id="{B9272D38-2895-954B-8872-CC9EED50A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069" name="Rectangle 410">
                <a:extLst>
                  <a:ext uri="{FF2B5EF4-FFF2-40B4-BE49-F238E27FC236}">
                    <a16:creationId xmlns:a16="http://schemas.microsoft.com/office/drawing/2014/main" id="{FAE5E2E1-2CE5-6848-845A-B446FD92D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070" name="Oval 411">
                <a:extLst>
                  <a:ext uri="{FF2B5EF4-FFF2-40B4-BE49-F238E27FC236}">
                    <a16:creationId xmlns:a16="http://schemas.microsoft.com/office/drawing/2014/main" id="{1B1B8FE5-AA32-0E4D-9BB6-7A3F4DE5E6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071" name="Group 805">
                <a:extLst>
                  <a:ext uri="{FF2B5EF4-FFF2-40B4-BE49-F238E27FC236}">
                    <a16:creationId xmlns:a16="http://schemas.microsoft.com/office/drawing/2014/main" id="{427DE7A1-8CAC-8044-9D5E-AD25AB243F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1074" name="Freeform 806">
                  <a:extLst>
                    <a:ext uri="{FF2B5EF4-FFF2-40B4-BE49-F238E27FC236}">
                      <a16:creationId xmlns:a16="http://schemas.microsoft.com/office/drawing/2014/main" id="{2D201D25-5128-654A-AA36-52E5E7B1F5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75" name="Freeform 807">
                  <a:extLst>
                    <a:ext uri="{FF2B5EF4-FFF2-40B4-BE49-F238E27FC236}">
                      <a16:creationId xmlns:a16="http://schemas.microsoft.com/office/drawing/2014/main" id="{99A15B46-354F-2D4F-85E8-F4C3E09B1D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072" name="Line 808">
                <a:extLst>
                  <a:ext uri="{FF2B5EF4-FFF2-40B4-BE49-F238E27FC236}">
                    <a16:creationId xmlns:a16="http://schemas.microsoft.com/office/drawing/2014/main" id="{A2B860F4-9FA8-ED48-BE2F-9C7939C0A1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73" name="Line 809">
                <a:extLst>
                  <a:ext uri="{FF2B5EF4-FFF2-40B4-BE49-F238E27FC236}">
                    <a16:creationId xmlns:a16="http://schemas.microsoft.com/office/drawing/2014/main" id="{BD48F46C-517A-614D-B549-CA60FFB2CD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540" name="Group 810">
              <a:extLst>
                <a:ext uri="{FF2B5EF4-FFF2-40B4-BE49-F238E27FC236}">
                  <a16:creationId xmlns:a16="http://schemas.microsoft.com/office/drawing/2014/main" id="{D9210A05-DC45-9242-8E18-93B05C615D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1060" name="Oval 407">
                <a:extLst>
                  <a:ext uri="{FF2B5EF4-FFF2-40B4-BE49-F238E27FC236}">
                    <a16:creationId xmlns:a16="http://schemas.microsoft.com/office/drawing/2014/main" id="{69ACA530-EC56-324D-ABDC-BBFB2251E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061" name="Rectangle 410">
                <a:extLst>
                  <a:ext uri="{FF2B5EF4-FFF2-40B4-BE49-F238E27FC236}">
                    <a16:creationId xmlns:a16="http://schemas.microsoft.com/office/drawing/2014/main" id="{A7122DB0-8F17-A74B-8F4C-984CB4527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062" name="Oval 411">
                <a:extLst>
                  <a:ext uri="{FF2B5EF4-FFF2-40B4-BE49-F238E27FC236}">
                    <a16:creationId xmlns:a16="http://schemas.microsoft.com/office/drawing/2014/main" id="{F8F93DEC-95F6-CB4C-87C4-B6C0C1863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063" name="Group 814">
                <a:extLst>
                  <a:ext uri="{FF2B5EF4-FFF2-40B4-BE49-F238E27FC236}">
                    <a16:creationId xmlns:a16="http://schemas.microsoft.com/office/drawing/2014/main" id="{D39D2927-82E1-624A-9D4E-D29D843721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1066" name="Freeform 815">
                  <a:extLst>
                    <a:ext uri="{FF2B5EF4-FFF2-40B4-BE49-F238E27FC236}">
                      <a16:creationId xmlns:a16="http://schemas.microsoft.com/office/drawing/2014/main" id="{FAC7A2C4-4527-D042-9891-9BE83CD4F1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67" name="Freeform 816">
                  <a:extLst>
                    <a:ext uri="{FF2B5EF4-FFF2-40B4-BE49-F238E27FC236}">
                      <a16:creationId xmlns:a16="http://schemas.microsoft.com/office/drawing/2014/main" id="{81FE95B0-E9F5-1A4B-A9FE-A2492BFAB7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064" name="Line 817">
                <a:extLst>
                  <a:ext uri="{FF2B5EF4-FFF2-40B4-BE49-F238E27FC236}">
                    <a16:creationId xmlns:a16="http://schemas.microsoft.com/office/drawing/2014/main" id="{ABAAB1A5-8808-5644-BE21-C86756EF1E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65" name="Line 818">
                <a:extLst>
                  <a:ext uri="{FF2B5EF4-FFF2-40B4-BE49-F238E27FC236}">
                    <a16:creationId xmlns:a16="http://schemas.microsoft.com/office/drawing/2014/main" id="{03463FC6-660B-9346-96B0-0A6F01539A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541" name="Group 819">
              <a:extLst>
                <a:ext uri="{FF2B5EF4-FFF2-40B4-BE49-F238E27FC236}">
                  <a16:creationId xmlns:a16="http://schemas.microsoft.com/office/drawing/2014/main" id="{3F448E46-ACEF-EA4D-97D9-2340E02B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1052" name="Oval 407">
                <a:extLst>
                  <a:ext uri="{FF2B5EF4-FFF2-40B4-BE49-F238E27FC236}">
                    <a16:creationId xmlns:a16="http://schemas.microsoft.com/office/drawing/2014/main" id="{3AC9B54A-4ECB-884A-AB35-FCFA4A041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053" name="Rectangle 410">
                <a:extLst>
                  <a:ext uri="{FF2B5EF4-FFF2-40B4-BE49-F238E27FC236}">
                    <a16:creationId xmlns:a16="http://schemas.microsoft.com/office/drawing/2014/main" id="{F61E0D94-CC0D-1A4B-921B-C378ED302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054" name="Oval 411">
                <a:extLst>
                  <a:ext uri="{FF2B5EF4-FFF2-40B4-BE49-F238E27FC236}">
                    <a16:creationId xmlns:a16="http://schemas.microsoft.com/office/drawing/2014/main" id="{0C34132B-CCD0-0A4D-AB49-A82931EE4A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055" name="Group 823">
                <a:extLst>
                  <a:ext uri="{FF2B5EF4-FFF2-40B4-BE49-F238E27FC236}">
                    <a16:creationId xmlns:a16="http://schemas.microsoft.com/office/drawing/2014/main" id="{4A98F395-D735-814A-BCA5-AA9A82C47A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1058" name="Freeform 824">
                  <a:extLst>
                    <a:ext uri="{FF2B5EF4-FFF2-40B4-BE49-F238E27FC236}">
                      <a16:creationId xmlns:a16="http://schemas.microsoft.com/office/drawing/2014/main" id="{A147C489-AA71-A44F-B739-D3FA45E304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59" name="Freeform 825">
                  <a:extLst>
                    <a:ext uri="{FF2B5EF4-FFF2-40B4-BE49-F238E27FC236}">
                      <a16:creationId xmlns:a16="http://schemas.microsoft.com/office/drawing/2014/main" id="{D46605D8-6B0F-1D4F-A2FE-DD7E971B8C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056" name="Line 826">
                <a:extLst>
                  <a:ext uri="{FF2B5EF4-FFF2-40B4-BE49-F238E27FC236}">
                    <a16:creationId xmlns:a16="http://schemas.microsoft.com/office/drawing/2014/main" id="{B7EC4D69-CC67-AE4B-9869-9BAFB14CAF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57" name="Line 827">
                <a:extLst>
                  <a:ext uri="{FF2B5EF4-FFF2-40B4-BE49-F238E27FC236}">
                    <a16:creationId xmlns:a16="http://schemas.microsoft.com/office/drawing/2014/main" id="{032232EF-51DC-9342-B7B7-C02BBD3579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542" name="Group 828">
              <a:extLst>
                <a:ext uri="{FF2B5EF4-FFF2-40B4-BE49-F238E27FC236}">
                  <a16:creationId xmlns:a16="http://schemas.microsoft.com/office/drawing/2014/main" id="{3ECCED79-A92E-924E-923F-D36029D3E7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1044" name="Oval 407">
                <a:extLst>
                  <a:ext uri="{FF2B5EF4-FFF2-40B4-BE49-F238E27FC236}">
                    <a16:creationId xmlns:a16="http://schemas.microsoft.com/office/drawing/2014/main" id="{8017FCED-2BBE-7E4A-97BB-11E309CC1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045" name="Rectangle 410">
                <a:extLst>
                  <a:ext uri="{FF2B5EF4-FFF2-40B4-BE49-F238E27FC236}">
                    <a16:creationId xmlns:a16="http://schemas.microsoft.com/office/drawing/2014/main" id="{4B4EBE14-694F-EB49-882F-E05072920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046" name="Oval 411">
                <a:extLst>
                  <a:ext uri="{FF2B5EF4-FFF2-40B4-BE49-F238E27FC236}">
                    <a16:creationId xmlns:a16="http://schemas.microsoft.com/office/drawing/2014/main" id="{97F9148E-3C3E-CF4E-A57F-A5B68E233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047" name="Group 832">
                <a:extLst>
                  <a:ext uri="{FF2B5EF4-FFF2-40B4-BE49-F238E27FC236}">
                    <a16:creationId xmlns:a16="http://schemas.microsoft.com/office/drawing/2014/main" id="{EB610974-B04A-1B44-BF80-FB21B22250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1050" name="Freeform 833">
                  <a:extLst>
                    <a:ext uri="{FF2B5EF4-FFF2-40B4-BE49-F238E27FC236}">
                      <a16:creationId xmlns:a16="http://schemas.microsoft.com/office/drawing/2014/main" id="{191A594B-BF36-AB4F-A760-7C5EE5A49B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51" name="Freeform 834">
                  <a:extLst>
                    <a:ext uri="{FF2B5EF4-FFF2-40B4-BE49-F238E27FC236}">
                      <a16:creationId xmlns:a16="http://schemas.microsoft.com/office/drawing/2014/main" id="{A74FB5BF-B698-EE40-B02C-E46C23CAC7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048" name="Line 835">
                <a:extLst>
                  <a:ext uri="{FF2B5EF4-FFF2-40B4-BE49-F238E27FC236}">
                    <a16:creationId xmlns:a16="http://schemas.microsoft.com/office/drawing/2014/main" id="{7A4D8139-3360-5242-96D8-03B5F894CC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49" name="Line 836">
                <a:extLst>
                  <a:ext uri="{FF2B5EF4-FFF2-40B4-BE49-F238E27FC236}">
                    <a16:creationId xmlns:a16="http://schemas.microsoft.com/office/drawing/2014/main" id="{1AC4216F-0241-014D-8AE0-E43799EA49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543" name="Group 846">
              <a:extLst>
                <a:ext uri="{FF2B5EF4-FFF2-40B4-BE49-F238E27FC236}">
                  <a16:creationId xmlns:a16="http://schemas.microsoft.com/office/drawing/2014/main" id="{940FCB2D-87D0-1949-8F02-64E474A7B4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1028" name="Line 270">
                <a:extLst>
                  <a:ext uri="{FF2B5EF4-FFF2-40B4-BE49-F238E27FC236}">
                    <a16:creationId xmlns:a16="http://schemas.microsoft.com/office/drawing/2014/main" id="{187AA8C5-2A4A-D44B-8B8F-FC5C0B8DC3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1029" name="Line 271">
                <a:extLst>
                  <a:ext uri="{FF2B5EF4-FFF2-40B4-BE49-F238E27FC236}">
                    <a16:creationId xmlns:a16="http://schemas.microsoft.com/office/drawing/2014/main" id="{4408144B-77DE-194F-AF5E-27033878D3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1030" name="Line 272">
                <a:extLst>
                  <a:ext uri="{FF2B5EF4-FFF2-40B4-BE49-F238E27FC236}">
                    <a16:creationId xmlns:a16="http://schemas.microsoft.com/office/drawing/2014/main" id="{E2C8070E-BC8C-1143-A059-04842FCE2D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1031" name="Line 273">
                <a:extLst>
                  <a:ext uri="{FF2B5EF4-FFF2-40B4-BE49-F238E27FC236}">
                    <a16:creationId xmlns:a16="http://schemas.microsoft.com/office/drawing/2014/main" id="{5DF2B1AD-D9F7-D040-8D92-20E4E9D73F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1032" name="Line 274">
                <a:extLst>
                  <a:ext uri="{FF2B5EF4-FFF2-40B4-BE49-F238E27FC236}">
                    <a16:creationId xmlns:a16="http://schemas.microsoft.com/office/drawing/2014/main" id="{782CA1C6-7AF4-204C-8495-F56D5E2670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1033" name="Line 275">
                <a:extLst>
                  <a:ext uri="{FF2B5EF4-FFF2-40B4-BE49-F238E27FC236}">
                    <a16:creationId xmlns:a16="http://schemas.microsoft.com/office/drawing/2014/main" id="{B14ADA2C-6303-6F45-A8E5-81D5FA99C4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1034" name="Line 276">
                <a:extLst>
                  <a:ext uri="{FF2B5EF4-FFF2-40B4-BE49-F238E27FC236}">
                    <a16:creationId xmlns:a16="http://schemas.microsoft.com/office/drawing/2014/main" id="{21F2E4FF-087F-CF49-A546-BBF3B3A0A0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1035" name="Line 277">
                <a:extLst>
                  <a:ext uri="{FF2B5EF4-FFF2-40B4-BE49-F238E27FC236}">
                    <a16:creationId xmlns:a16="http://schemas.microsoft.com/office/drawing/2014/main" id="{B643BD4B-91D3-C648-AC71-0E6B41A01A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1036" name="Line 278">
                <a:extLst>
                  <a:ext uri="{FF2B5EF4-FFF2-40B4-BE49-F238E27FC236}">
                    <a16:creationId xmlns:a16="http://schemas.microsoft.com/office/drawing/2014/main" id="{1DC4B10B-81AD-3B4E-A0FF-4F41FB2A23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1037" name="Line 279">
                <a:extLst>
                  <a:ext uri="{FF2B5EF4-FFF2-40B4-BE49-F238E27FC236}">
                    <a16:creationId xmlns:a16="http://schemas.microsoft.com/office/drawing/2014/main" id="{77319009-CD51-8640-B8F4-6ABF23A9DF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1038" name="Line 280">
                <a:extLst>
                  <a:ext uri="{FF2B5EF4-FFF2-40B4-BE49-F238E27FC236}">
                    <a16:creationId xmlns:a16="http://schemas.microsoft.com/office/drawing/2014/main" id="{A8E2E499-5741-C241-812A-CF9A0C819F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1039" name="Line 281">
                <a:extLst>
                  <a:ext uri="{FF2B5EF4-FFF2-40B4-BE49-F238E27FC236}">
                    <a16:creationId xmlns:a16="http://schemas.microsoft.com/office/drawing/2014/main" id="{A87A0D9E-8355-EE4B-A6B6-06B967CE74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1040" name="Line 282">
                <a:extLst>
                  <a:ext uri="{FF2B5EF4-FFF2-40B4-BE49-F238E27FC236}">
                    <a16:creationId xmlns:a16="http://schemas.microsoft.com/office/drawing/2014/main" id="{6C6E0FBE-580A-EF4C-9301-D9E2C9D9E3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1041" name="Line 283">
                <a:extLst>
                  <a:ext uri="{FF2B5EF4-FFF2-40B4-BE49-F238E27FC236}">
                    <a16:creationId xmlns:a16="http://schemas.microsoft.com/office/drawing/2014/main" id="{CCBB2BE1-F78B-7243-9E38-4187C8A5F2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1042" name="Line 284">
                <a:extLst>
                  <a:ext uri="{FF2B5EF4-FFF2-40B4-BE49-F238E27FC236}">
                    <a16:creationId xmlns:a16="http://schemas.microsoft.com/office/drawing/2014/main" id="{401230B9-FC74-914F-98BC-AF7EC79194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1043" name="Oval 862">
                <a:extLst>
                  <a:ext uri="{FF2B5EF4-FFF2-40B4-BE49-F238E27FC236}">
                    <a16:creationId xmlns:a16="http://schemas.microsoft.com/office/drawing/2014/main" id="{3935DD09-7C6E-0D45-A11B-1D77B7BA15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20544" name="Picture 915" descr="access_point_stylized_small">
              <a:extLst>
                <a:ext uri="{FF2B5EF4-FFF2-40B4-BE49-F238E27FC236}">
                  <a16:creationId xmlns:a16="http://schemas.microsoft.com/office/drawing/2014/main" id="{3C135D5C-8896-BB47-A371-04760F7BFB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45" name="Line 918">
              <a:extLst>
                <a:ext uri="{FF2B5EF4-FFF2-40B4-BE49-F238E27FC236}">
                  <a16:creationId xmlns:a16="http://schemas.microsoft.com/office/drawing/2014/main" id="{BBB0B307-121F-1C41-8789-80183E8B60E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0546" name="Group 919">
              <a:extLst>
                <a:ext uri="{FF2B5EF4-FFF2-40B4-BE49-F238E27FC236}">
                  <a16:creationId xmlns:a16="http://schemas.microsoft.com/office/drawing/2014/main" id="{7C4D0E1D-342F-5242-B5FB-4084A1E8045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1026" name="Picture 920" descr="desktop_computer_stylized_medium">
                <a:extLst>
                  <a:ext uri="{FF2B5EF4-FFF2-40B4-BE49-F238E27FC236}">
                    <a16:creationId xmlns:a16="http://schemas.microsoft.com/office/drawing/2014/main" id="{F1825F03-838C-1A46-89B8-B86E0734D3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027" name="Freeform 921">
                <a:extLst>
                  <a:ext uri="{FF2B5EF4-FFF2-40B4-BE49-F238E27FC236}">
                    <a16:creationId xmlns:a16="http://schemas.microsoft.com/office/drawing/2014/main" id="{B8922463-C934-424E-8777-B1E2F7680D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0547" name="Group 922">
              <a:extLst>
                <a:ext uri="{FF2B5EF4-FFF2-40B4-BE49-F238E27FC236}">
                  <a16:creationId xmlns:a16="http://schemas.microsoft.com/office/drawing/2014/main" id="{7DE51345-353C-E14A-9B8C-8156A0F8899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1024" name="Picture 923" descr="desktop_computer_stylized_medium">
                <a:extLst>
                  <a:ext uri="{FF2B5EF4-FFF2-40B4-BE49-F238E27FC236}">
                    <a16:creationId xmlns:a16="http://schemas.microsoft.com/office/drawing/2014/main" id="{999BF60B-3747-F049-B9F8-1ED9F1F2BC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025" name="Freeform 924">
                <a:extLst>
                  <a:ext uri="{FF2B5EF4-FFF2-40B4-BE49-F238E27FC236}">
                    <a16:creationId xmlns:a16="http://schemas.microsoft.com/office/drawing/2014/main" id="{DBCDFDB5-F509-5247-BBB8-B32DB96E8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0548" name="Group 925">
              <a:extLst>
                <a:ext uri="{FF2B5EF4-FFF2-40B4-BE49-F238E27FC236}">
                  <a16:creationId xmlns:a16="http://schemas.microsoft.com/office/drawing/2014/main" id="{C723397A-524C-6744-AC89-1847235EA45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1022" name="Picture 926" descr="desktop_computer_stylized_medium">
                <a:extLst>
                  <a:ext uri="{FF2B5EF4-FFF2-40B4-BE49-F238E27FC236}">
                    <a16:creationId xmlns:a16="http://schemas.microsoft.com/office/drawing/2014/main" id="{C3A9E749-3D5C-3F40-A5C8-F8B2A4E87C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023" name="Freeform 927">
                <a:extLst>
                  <a:ext uri="{FF2B5EF4-FFF2-40B4-BE49-F238E27FC236}">
                    <a16:creationId xmlns:a16="http://schemas.microsoft.com/office/drawing/2014/main" id="{D0B643E5-6855-6C46-B253-52CD5F07E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0549" name="Group 928">
              <a:extLst>
                <a:ext uri="{FF2B5EF4-FFF2-40B4-BE49-F238E27FC236}">
                  <a16:creationId xmlns:a16="http://schemas.microsoft.com/office/drawing/2014/main" id="{4AD3A11D-62D2-7C42-92C3-6076164F82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1020" name="Picture 929" descr="desktop_computer_stylized_medium">
                <a:extLst>
                  <a:ext uri="{FF2B5EF4-FFF2-40B4-BE49-F238E27FC236}">
                    <a16:creationId xmlns:a16="http://schemas.microsoft.com/office/drawing/2014/main" id="{B15AC11C-D637-EB41-98B4-3D361D1325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021" name="Freeform 930">
                <a:extLst>
                  <a:ext uri="{FF2B5EF4-FFF2-40B4-BE49-F238E27FC236}">
                    <a16:creationId xmlns:a16="http://schemas.microsoft.com/office/drawing/2014/main" id="{AD04A90C-AF1F-5746-8251-E0C50CBEA7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0550" name="Picture 933" descr="iphone_stylized_small">
              <a:extLst>
                <a:ext uri="{FF2B5EF4-FFF2-40B4-BE49-F238E27FC236}">
                  <a16:creationId xmlns:a16="http://schemas.microsoft.com/office/drawing/2014/main" id="{DDA71E19-ED3A-5D47-B474-861C884435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1" name="Picture 934" descr="antenna_radiation_stylized">
              <a:extLst>
                <a:ext uri="{FF2B5EF4-FFF2-40B4-BE49-F238E27FC236}">
                  <a16:creationId xmlns:a16="http://schemas.microsoft.com/office/drawing/2014/main" id="{EE156836-0101-7444-AD9D-C266EF911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2" name="Picture 936" descr="access_point_stylized_small">
              <a:extLst>
                <a:ext uri="{FF2B5EF4-FFF2-40B4-BE49-F238E27FC236}">
                  <a16:creationId xmlns:a16="http://schemas.microsoft.com/office/drawing/2014/main" id="{E0706B29-03E2-A04A-903A-E463D23D85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553" name="Group 938">
              <a:extLst>
                <a:ext uri="{FF2B5EF4-FFF2-40B4-BE49-F238E27FC236}">
                  <a16:creationId xmlns:a16="http://schemas.microsoft.com/office/drawing/2014/main" id="{22123C4D-2711-154F-B4C0-C7E3DD3C3B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0988" name="Freeform 939">
                <a:extLst>
                  <a:ext uri="{FF2B5EF4-FFF2-40B4-BE49-F238E27FC236}">
                    <a16:creationId xmlns:a16="http://schemas.microsoft.com/office/drawing/2014/main" id="{7D17F8C0-7ABC-534E-BEA9-BA450F5296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6 w 354"/>
                  <a:gd name="T3" fmla="*/ 13 h 2742"/>
                  <a:gd name="T4" fmla="*/ 6 w 354"/>
                  <a:gd name="T5" fmla="*/ 99 h 2742"/>
                  <a:gd name="T6" fmla="*/ 0 w 354"/>
                  <a:gd name="T7" fmla="*/ 103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89" name="Rectangle 940">
                <a:extLst>
                  <a:ext uri="{FF2B5EF4-FFF2-40B4-BE49-F238E27FC236}">
                    <a16:creationId xmlns:a16="http://schemas.microsoft.com/office/drawing/2014/main" id="{D9F1C968-3690-F841-9D98-2B855227E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0990" name="Freeform 941">
                <a:extLst>
                  <a:ext uri="{FF2B5EF4-FFF2-40B4-BE49-F238E27FC236}">
                    <a16:creationId xmlns:a16="http://schemas.microsoft.com/office/drawing/2014/main" id="{0D0C9875-0CA7-B74B-AB2A-DF85981DA1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4 w 211"/>
                  <a:gd name="T3" fmla="*/ 9 h 2537"/>
                  <a:gd name="T4" fmla="*/ 2 w 211"/>
                  <a:gd name="T5" fmla="*/ 94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91" name="Freeform 942">
                <a:extLst>
                  <a:ext uri="{FF2B5EF4-FFF2-40B4-BE49-F238E27FC236}">
                    <a16:creationId xmlns:a16="http://schemas.microsoft.com/office/drawing/2014/main" id="{39157FFD-4F8C-E940-B17A-E9CCB80A4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6 w 328"/>
                  <a:gd name="T3" fmla="*/ 6 h 226"/>
                  <a:gd name="T4" fmla="*/ 6 w 328"/>
                  <a:gd name="T5" fmla="*/ 9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92" name="Rectangle 943">
                <a:extLst>
                  <a:ext uri="{FF2B5EF4-FFF2-40B4-BE49-F238E27FC236}">
                    <a16:creationId xmlns:a16="http://schemas.microsoft.com/office/drawing/2014/main" id="{73ABF8EF-D4A6-8F45-A70A-4A13A4CA2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0993" name="Group 944">
                <a:extLst>
                  <a:ext uri="{FF2B5EF4-FFF2-40B4-BE49-F238E27FC236}">
                    <a16:creationId xmlns:a16="http://schemas.microsoft.com/office/drawing/2014/main" id="{7A2529AE-5E6C-AA4F-A05C-9D6377A256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1018" name="AutoShape 945">
                  <a:extLst>
                    <a:ext uri="{FF2B5EF4-FFF2-40B4-BE49-F238E27FC236}">
                      <a16:creationId xmlns:a16="http://schemas.microsoft.com/office/drawing/2014/main" id="{25105589-C4AC-584A-8E4C-41A540E87F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1019" name="AutoShape 946">
                  <a:extLst>
                    <a:ext uri="{FF2B5EF4-FFF2-40B4-BE49-F238E27FC236}">
                      <a16:creationId xmlns:a16="http://schemas.microsoft.com/office/drawing/2014/main" id="{E2719AD2-BDFA-C245-9518-FE98A250CF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0994" name="Rectangle 947">
                <a:extLst>
                  <a:ext uri="{FF2B5EF4-FFF2-40B4-BE49-F238E27FC236}">
                    <a16:creationId xmlns:a16="http://schemas.microsoft.com/office/drawing/2014/main" id="{A62EB0D9-1617-D44D-9C77-17FAC55F38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0995" name="Group 948">
                <a:extLst>
                  <a:ext uri="{FF2B5EF4-FFF2-40B4-BE49-F238E27FC236}">
                    <a16:creationId xmlns:a16="http://schemas.microsoft.com/office/drawing/2014/main" id="{E85CC9AB-5363-8743-A6D6-550FF18CA4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1016" name="AutoShape 949">
                  <a:extLst>
                    <a:ext uri="{FF2B5EF4-FFF2-40B4-BE49-F238E27FC236}">
                      <a16:creationId xmlns:a16="http://schemas.microsoft.com/office/drawing/2014/main" id="{E82285E7-5E52-7645-B6F0-F3EEBF7B45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1017" name="AutoShape 950">
                  <a:extLst>
                    <a:ext uri="{FF2B5EF4-FFF2-40B4-BE49-F238E27FC236}">
                      <a16:creationId xmlns:a16="http://schemas.microsoft.com/office/drawing/2014/main" id="{C70CA1C8-9E12-594D-907B-E3F1CC66D9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0996" name="Rectangle 951">
                <a:extLst>
                  <a:ext uri="{FF2B5EF4-FFF2-40B4-BE49-F238E27FC236}">
                    <a16:creationId xmlns:a16="http://schemas.microsoft.com/office/drawing/2014/main" id="{5DF00E97-B09C-1740-BB7A-F9B963089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0997" name="Rectangle 952">
                <a:extLst>
                  <a:ext uri="{FF2B5EF4-FFF2-40B4-BE49-F238E27FC236}">
                    <a16:creationId xmlns:a16="http://schemas.microsoft.com/office/drawing/2014/main" id="{EDFB9E10-D717-0743-951D-3C3699D568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0998" name="Group 953">
                <a:extLst>
                  <a:ext uri="{FF2B5EF4-FFF2-40B4-BE49-F238E27FC236}">
                    <a16:creationId xmlns:a16="http://schemas.microsoft.com/office/drawing/2014/main" id="{A0CC5268-7C19-594F-B248-B3B595870E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1014" name="AutoShape 954">
                  <a:extLst>
                    <a:ext uri="{FF2B5EF4-FFF2-40B4-BE49-F238E27FC236}">
                      <a16:creationId xmlns:a16="http://schemas.microsoft.com/office/drawing/2014/main" id="{7D0AF866-6369-7A46-8CE2-749AF6811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1015" name="AutoShape 955">
                  <a:extLst>
                    <a:ext uri="{FF2B5EF4-FFF2-40B4-BE49-F238E27FC236}">
                      <a16:creationId xmlns:a16="http://schemas.microsoft.com/office/drawing/2014/main" id="{4F711D5D-9A39-2746-8EE3-C5D30739FB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0999" name="Freeform 956">
                <a:extLst>
                  <a:ext uri="{FF2B5EF4-FFF2-40B4-BE49-F238E27FC236}">
                    <a16:creationId xmlns:a16="http://schemas.microsoft.com/office/drawing/2014/main" id="{DABE2AA4-C58F-D74E-84E3-F2B063FA0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6 w 328"/>
                  <a:gd name="T3" fmla="*/ 5 h 226"/>
                  <a:gd name="T4" fmla="*/ 6 w 328"/>
                  <a:gd name="T5" fmla="*/ 8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000" name="Group 957">
                <a:extLst>
                  <a:ext uri="{FF2B5EF4-FFF2-40B4-BE49-F238E27FC236}">
                    <a16:creationId xmlns:a16="http://schemas.microsoft.com/office/drawing/2014/main" id="{69B21142-9B08-D54A-884B-BF165EE41D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1012" name="AutoShape 958">
                  <a:extLst>
                    <a:ext uri="{FF2B5EF4-FFF2-40B4-BE49-F238E27FC236}">
                      <a16:creationId xmlns:a16="http://schemas.microsoft.com/office/drawing/2014/main" id="{EB196949-3978-2F4F-8809-A8D1D7ECE1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1013" name="AutoShape 959">
                  <a:extLst>
                    <a:ext uri="{FF2B5EF4-FFF2-40B4-BE49-F238E27FC236}">
                      <a16:creationId xmlns:a16="http://schemas.microsoft.com/office/drawing/2014/main" id="{04538A24-3F76-AE4D-B0EA-6B58EEB54C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1001" name="Rectangle 960">
                <a:extLst>
                  <a:ext uri="{FF2B5EF4-FFF2-40B4-BE49-F238E27FC236}">
                    <a16:creationId xmlns:a16="http://schemas.microsoft.com/office/drawing/2014/main" id="{B25880A3-7E76-DE43-B4C1-A05F26DAB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002" name="Freeform 961">
                <a:extLst>
                  <a:ext uri="{FF2B5EF4-FFF2-40B4-BE49-F238E27FC236}">
                    <a16:creationId xmlns:a16="http://schemas.microsoft.com/office/drawing/2014/main" id="{FCE516E8-4FBD-3041-BA3C-4D9066AA73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6 w 296"/>
                  <a:gd name="T3" fmla="*/ 5 h 256"/>
                  <a:gd name="T4" fmla="*/ 6 w 296"/>
                  <a:gd name="T5" fmla="*/ 9 h 256"/>
                  <a:gd name="T6" fmla="*/ 0 w 296"/>
                  <a:gd name="T7" fmla="*/ 3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03" name="Freeform 962">
                <a:extLst>
                  <a:ext uri="{FF2B5EF4-FFF2-40B4-BE49-F238E27FC236}">
                    <a16:creationId xmlns:a16="http://schemas.microsoft.com/office/drawing/2014/main" id="{742B6EC7-D8F6-0A4F-8257-EAE9222B5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6 w 304"/>
                  <a:gd name="T3" fmla="*/ 7 h 288"/>
                  <a:gd name="T4" fmla="*/ 5 w 304"/>
                  <a:gd name="T5" fmla="*/ 11 h 288"/>
                  <a:gd name="T6" fmla="*/ 2 w 304"/>
                  <a:gd name="T7" fmla="*/ 5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04" name="Oval 963">
                <a:extLst>
                  <a:ext uri="{FF2B5EF4-FFF2-40B4-BE49-F238E27FC236}">
                    <a16:creationId xmlns:a16="http://schemas.microsoft.com/office/drawing/2014/main" id="{6F31CC56-9C53-184E-A941-3EBB21327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005" name="Freeform 964">
                <a:extLst>
                  <a:ext uri="{FF2B5EF4-FFF2-40B4-BE49-F238E27FC236}">
                    <a16:creationId xmlns:a16="http://schemas.microsoft.com/office/drawing/2014/main" id="{C4634D1F-FD0C-EF45-9271-C344E286D0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5 h 240"/>
                  <a:gd name="T2" fmla="*/ 2 w 306"/>
                  <a:gd name="T3" fmla="*/ 9 h 240"/>
                  <a:gd name="T4" fmla="*/ 6 w 306"/>
                  <a:gd name="T5" fmla="*/ 5 h 240"/>
                  <a:gd name="T6" fmla="*/ 6 w 306"/>
                  <a:gd name="T7" fmla="*/ 0 h 240"/>
                  <a:gd name="T8" fmla="*/ 0 w 306"/>
                  <a:gd name="T9" fmla="*/ 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06" name="AutoShape 965">
                <a:extLst>
                  <a:ext uri="{FF2B5EF4-FFF2-40B4-BE49-F238E27FC236}">
                    <a16:creationId xmlns:a16="http://schemas.microsoft.com/office/drawing/2014/main" id="{4667B5A2-B396-4E46-AA52-010DA5EE50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007" name="AutoShape 966">
                <a:extLst>
                  <a:ext uri="{FF2B5EF4-FFF2-40B4-BE49-F238E27FC236}">
                    <a16:creationId xmlns:a16="http://schemas.microsoft.com/office/drawing/2014/main" id="{BA36F376-8F66-9340-92E4-40108764F1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008" name="Oval 967">
                <a:extLst>
                  <a:ext uri="{FF2B5EF4-FFF2-40B4-BE49-F238E27FC236}">
                    <a16:creationId xmlns:a16="http://schemas.microsoft.com/office/drawing/2014/main" id="{6FCBD018-2C02-1F41-8D8C-EAE519EA21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009" name="Oval 968">
                <a:extLst>
                  <a:ext uri="{FF2B5EF4-FFF2-40B4-BE49-F238E27FC236}">
                    <a16:creationId xmlns:a16="http://schemas.microsoft.com/office/drawing/2014/main" id="{65E30776-2415-5E4B-A152-26CA3E886D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1010" name="Oval 969">
                <a:extLst>
                  <a:ext uri="{FF2B5EF4-FFF2-40B4-BE49-F238E27FC236}">
                    <a16:creationId xmlns:a16="http://schemas.microsoft.com/office/drawing/2014/main" id="{86F08A87-7DE2-814F-906A-681283FDE9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011" name="Rectangle 970">
                <a:extLst>
                  <a:ext uri="{FF2B5EF4-FFF2-40B4-BE49-F238E27FC236}">
                    <a16:creationId xmlns:a16="http://schemas.microsoft.com/office/drawing/2014/main" id="{049E76B7-15D2-C041-A97E-B91BD039B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554" name="Group 971">
              <a:extLst>
                <a:ext uri="{FF2B5EF4-FFF2-40B4-BE49-F238E27FC236}">
                  <a16:creationId xmlns:a16="http://schemas.microsoft.com/office/drawing/2014/main" id="{6F89D320-5C22-374A-AC15-0377FCBF14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0956" name="Freeform 972">
                <a:extLst>
                  <a:ext uri="{FF2B5EF4-FFF2-40B4-BE49-F238E27FC236}">
                    <a16:creationId xmlns:a16="http://schemas.microsoft.com/office/drawing/2014/main" id="{5B645C7A-F47E-0E4F-80F1-F4BF705C35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6 w 354"/>
                  <a:gd name="T3" fmla="*/ 13 h 2742"/>
                  <a:gd name="T4" fmla="*/ 6 w 354"/>
                  <a:gd name="T5" fmla="*/ 99 h 2742"/>
                  <a:gd name="T6" fmla="*/ 0 w 354"/>
                  <a:gd name="T7" fmla="*/ 103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57" name="Rectangle 973">
                <a:extLst>
                  <a:ext uri="{FF2B5EF4-FFF2-40B4-BE49-F238E27FC236}">
                    <a16:creationId xmlns:a16="http://schemas.microsoft.com/office/drawing/2014/main" id="{15CB6D9D-DD15-9B43-94A1-7BE9E5DF7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0958" name="Freeform 974">
                <a:extLst>
                  <a:ext uri="{FF2B5EF4-FFF2-40B4-BE49-F238E27FC236}">
                    <a16:creationId xmlns:a16="http://schemas.microsoft.com/office/drawing/2014/main" id="{0923DF61-C6A5-874F-B8A6-006D80D72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4 w 211"/>
                  <a:gd name="T3" fmla="*/ 9 h 2537"/>
                  <a:gd name="T4" fmla="*/ 2 w 211"/>
                  <a:gd name="T5" fmla="*/ 94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59" name="Freeform 975">
                <a:extLst>
                  <a:ext uri="{FF2B5EF4-FFF2-40B4-BE49-F238E27FC236}">
                    <a16:creationId xmlns:a16="http://schemas.microsoft.com/office/drawing/2014/main" id="{7C276BB5-1E82-604C-A593-FA8D12B2B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6 w 328"/>
                  <a:gd name="T3" fmla="*/ 6 h 226"/>
                  <a:gd name="T4" fmla="*/ 6 w 328"/>
                  <a:gd name="T5" fmla="*/ 9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60" name="Rectangle 976">
                <a:extLst>
                  <a:ext uri="{FF2B5EF4-FFF2-40B4-BE49-F238E27FC236}">
                    <a16:creationId xmlns:a16="http://schemas.microsoft.com/office/drawing/2014/main" id="{DF3E6A62-8945-E445-994C-BEE6C1B048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0961" name="Group 977">
                <a:extLst>
                  <a:ext uri="{FF2B5EF4-FFF2-40B4-BE49-F238E27FC236}">
                    <a16:creationId xmlns:a16="http://schemas.microsoft.com/office/drawing/2014/main" id="{6E395EF9-720D-A54F-A6FF-6B4B9DDE70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0986" name="AutoShape 978">
                  <a:extLst>
                    <a:ext uri="{FF2B5EF4-FFF2-40B4-BE49-F238E27FC236}">
                      <a16:creationId xmlns:a16="http://schemas.microsoft.com/office/drawing/2014/main" id="{D91E90CA-8B3A-8043-9309-BEE84EECDF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0987" name="AutoShape 979">
                  <a:extLst>
                    <a:ext uri="{FF2B5EF4-FFF2-40B4-BE49-F238E27FC236}">
                      <a16:creationId xmlns:a16="http://schemas.microsoft.com/office/drawing/2014/main" id="{114D356A-794A-0147-8EA6-F317896AFD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0962" name="Rectangle 980">
                <a:extLst>
                  <a:ext uri="{FF2B5EF4-FFF2-40B4-BE49-F238E27FC236}">
                    <a16:creationId xmlns:a16="http://schemas.microsoft.com/office/drawing/2014/main" id="{93ADCF0B-E273-EB47-AE84-B81F24B5A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0963" name="Group 981">
                <a:extLst>
                  <a:ext uri="{FF2B5EF4-FFF2-40B4-BE49-F238E27FC236}">
                    <a16:creationId xmlns:a16="http://schemas.microsoft.com/office/drawing/2014/main" id="{4DFD68F9-30F2-3B42-989F-C98B0D9460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0984" name="AutoShape 982">
                  <a:extLst>
                    <a:ext uri="{FF2B5EF4-FFF2-40B4-BE49-F238E27FC236}">
                      <a16:creationId xmlns:a16="http://schemas.microsoft.com/office/drawing/2014/main" id="{5D9FD7AE-E273-A94A-AC0A-1FD1870FB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0985" name="AutoShape 983">
                  <a:extLst>
                    <a:ext uri="{FF2B5EF4-FFF2-40B4-BE49-F238E27FC236}">
                      <a16:creationId xmlns:a16="http://schemas.microsoft.com/office/drawing/2014/main" id="{4B884B70-657E-0B4D-8512-FFC63A4CA7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0964" name="Rectangle 984">
                <a:extLst>
                  <a:ext uri="{FF2B5EF4-FFF2-40B4-BE49-F238E27FC236}">
                    <a16:creationId xmlns:a16="http://schemas.microsoft.com/office/drawing/2014/main" id="{D7C5398F-638B-B747-932C-AACFE8DE86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0965" name="Rectangle 985">
                <a:extLst>
                  <a:ext uri="{FF2B5EF4-FFF2-40B4-BE49-F238E27FC236}">
                    <a16:creationId xmlns:a16="http://schemas.microsoft.com/office/drawing/2014/main" id="{061F646C-1172-F042-88B7-E671C1159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0966" name="Group 986">
                <a:extLst>
                  <a:ext uri="{FF2B5EF4-FFF2-40B4-BE49-F238E27FC236}">
                    <a16:creationId xmlns:a16="http://schemas.microsoft.com/office/drawing/2014/main" id="{0A14DA6B-8FBB-3D44-8D4D-436E6C7D0C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0982" name="AutoShape 987">
                  <a:extLst>
                    <a:ext uri="{FF2B5EF4-FFF2-40B4-BE49-F238E27FC236}">
                      <a16:creationId xmlns:a16="http://schemas.microsoft.com/office/drawing/2014/main" id="{E3D53D7D-E879-7B4A-875C-866D7814E4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0983" name="AutoShape 988">
                  <a:extLst>
                    <a:ext uri="{FF2B5EF4-FFF2-40B4-BE49-F238E27FC236}">
                      <a16:creationId xmlns:a16="http://schemas.microsoft.com/office/drawing/2014/main" id="{08A65B93-451F-B646-BF23-CA4C106725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0967" name="Freeform 989">
                <a:extLst>
                  <a:ext uri="{FF2B5EF4-FFF2-40B4-BE49-F238E27FC236}">
                    <a16:creationId xmlns:a16="http://schemas.microsoft.com/office/drawing/2014/main" id="{8A4B0EC4-851F-1942-8720-C8A0729D27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6 w 328"/>
                  <a:gd name="T3" fmla="*/ 5 h 226"/>
                  <a:gd name="T4" fmla="*/ 6 w 328"/>
                  <a:gd name="T5" fmla="*/ 8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0968" name="Group 990">
                <a:extLst>
                  <a:ext uri="{FF2B5EF4-FFF2-40B4-BE49-F238E27FC236}">
                    <a16:creationId xmlns:a16="http://schemas.microsoft.com/office/drawing/2014/main" id="{40427C5F-D066-0547-B04D-27A1537889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0980" name="AutoShape 991">
                  <a:extLst>
                    <a:ext uri="{FF2B5EF4-FFF2-40B4-BE49-F238E27FC236}">
                      <a16:creationId xmlns:a16="http://schemas.microsoft.com/office/drawing/2014/main" id="{C9A9E8A8-0F97-EE4A-BB9A-FA992955CC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0981" name="AutoShape 992">
                  <a:extLst>
                    <a:ext uri="{FF2B5EF4-FFF2-40B4-BE49-F238E27FC236}">
                      <a16:creationId xmlns:a16="http://schemas.microsoft.com/office/drawing/2014/main" id="{AD81CBC1-3E83-9D41-8060-7C889013CD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0969" name="Rectangle 993">
                <a:extLst>
                  <a:ext uri="{FF2B5EF4-FFF2-40B4-BE49-F238E27FC236}">
                    <a16:creationId xmlns:a16="http://schemas.microsoft.com/office/drawing/2014/main" id="{B84B4ADF-3E5F-C04A-BB0B-B6A1D2856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0970" name="Freeform 994">
                <a:extLst>
                  <a:ext uri="{FF2B5EF4-FFF2-40B4-BE49-F238E27FC236}">
                    <a16:creationId xmlns:a16="http://schemas.microsoft.com/office/drawing/2014/main" id="{262FF738-0115-F346-9046-8A14663718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6 w 296"/>
                  <a:gd name="T3" fmla="*/ 5 h 256"/>
                  <a:gd name="T4" fmla="*/ 6 w 296"/>
                  <a:gd name="T5" fmla="*/ 9 h 256"/>
                  <a:gd name="T6" fmla="*/ 0 w 296"/>
                  <a:gd name="T7" fmla="*/ 3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71" name="Freeform 995">
                <a:extLst>
                  <a:ext uri="{FF2B5EF4-FFF2-40B4-BE49-F238E27FC236}">
                    <a16:creationId xmlns:a16="http://schemas.microsoft.com/office/drawing/2014/main" id="{BC034DC7-DB0A-0540-AA86-9557E34F57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6 w 304"/>
                  <a:gd name="T3" fmla="*/ 7 h 288"/>
                  <a:gd name="T4" fmla="*/ 5 w 304"/>
                  <a:gd name="T5" fmla="*/ 11 h 288"/>
                  <a:gd name="T6" fmla="*/ 2 w 304"/>
                  <a:gd name="T7" fmla="*/ 5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72" name="Oval 996">
                <a:extLst>
                  <a:ext uri="{FF2B5EF4-FFF2-40B4-BE49-F238E27FC236}">
                    <a16:creationId xmlns:a16="http://schemas.microsoft.com/office/drawing/2014/main" id="{32982D67-6990-1A44-8E1A-0EBD1ABCE1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0973" name="Freeform 997">
                <a:extLst>
                  <a:ext uri="{FF2B5EF4-FFF2-40B4-BE49-F238E27FC236}">
                    <a16:creationId xmlns:a16="http://schemas.microsoft.com/office/drawing/2014/main" id="{98CD4519-577A-D949-8164-90C0350B1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5 h 240"/>
                  <a:gd name="T2" fmla="*/ 2 w 306"/>
                  <a:gd name="T3" fmla="*/ 9 h 240"/>
                  <a:gd name="T4" fmla="*/ 6 w 306"/>
                  <a:gd name="T5" fmla="*/ 5 h 240"/>
                  <a:gd name="T6" fmla="*/ 6 w 306"/>
                  <a:gd name="T7" fmla="*/ 0 h 240"/>
                  <a:gd name="T8" fmla="*/ 0 w 306"/>
                  <a:gd name="T9" fmla="*/ 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74" name="AutoShape 998">
                <a:extLst>
                  <a:ext uri="{FF2B5EF4-FFF2-40B4-BE49-F238E27FC236}">
                    <a16:creationId xmlns:a16="http://schemas.microsoft.com/office/drawing/2014/main" id="{788A5899-3496-A941-9861-F7E4C6319C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0975" name="AutoShape 999">
                <a:extLst>
                  <a:ext uri="{FF2B5EF4-FFF2-40B4-BE49-F238E27FC236}">
                    <a16:creationId xmlns:a16="http://schemas.microsoft.com/office/drawing/2014/main" id="{9E530A46-D806-F745-866B-417A3D6C1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0976" name="Oval 1000">
                <a:extLst>
                  <a:ext uri="{FF2B5EF4-FFF2-40B4-BE49-F238E27FC236}">
                    <a16:creationId xmlns:a16="http://schemas.microsoft.com/office/drawing/2014/main" id="{07931787-A960-DF4D-A692-EFE942E6E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0977" name="Oval 1001">
                <a:extLst>
                  <a:ext uri="{FF2B5EF4-FFF2-40B4-BE49-F238E27FC236}">
                    <a16:creationId xmlns:a16="http://schemas.microsoft.com/office/drawing/2014/main" id="{18274779-A61E-8649-B019-D28D56732D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0978" name="Oval 1002">
                <a:extLst>
                  <a:ext uri="{FF2B5EF4-FFF2-40B4-BE49-F238E27FC236}">
                    <a16:creationId xmlns:a16="http://schemas.microsoft.com/office/drawing/2014/main" id="{003CD50C-69FB-014C-8AF0-76A7F065F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0979" name="Rectangle 1003">
                <a:extLst>
                  <a:ext uri="{FF2B5EF4-FFF2-40B4-BE49-F238E27FC236}">
                    <a16:creationId xmlns:a16="http://schemas.microsoft.com/office/drawing/2014/main" id="{5F25B8C4-906F-6A46-8874-25B57D13B9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20555" name="Picture 1005" descr="antenna_stylized">
              <a:extLst>
                <a:ext uri="{FF2B5EF4-FFF2-40B4-BE49-F238E27FC236}">
                  <a16:creationId xmlns:a16="http://schemas.microsoft.com/office/drawing/2014/main" id="{1EE8646B-BA20-BE47-809F-91A32EA5C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6" name="Picture 1006" descr="laptop_keyboard">
              <a:extLst>
                <a:ext uri="{FF2B5EF4-FFF2-40B4-BE49-F238E27FC236}">
                  <a16:creationId xmlns:a16="http://schemas.microsoft.com/office/drawing/2014/main" id="{9D1B8EBE-A582-584A-BB2D-2D6A7B6B38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57" name="Freeform 1007">
              <a:extLst>
                <a:ext uri="{FF2B5EF4-FFF2-40B4-BE49-F238E27FC236}">
                  <a16:creationId xmlns:a16="http://schemas.microsoft.com/office/drawing/2014/main" id="{66CABC53-3B09-6540-A7FA-B0B3AE23B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0558" name="Picture 1008" descr="screen">
              <a:extLst>
                <a:ext uri="{FF2B5EF4-FFF2-40B4-BE49-F238E27FC236}">
                  <a16:creationId xmlns:a16="http://schemas.microsoft.com/office/drawing/2014/main" id="{54F5E7F9-FE47-7045-A6FB-7FB4C7E1D6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59" name="Freeform 1009">
              <a:extLst>
                <a:ext uri="{FF2B5EF4-FFF2-40B4-BE49-F238E27FC236}">
                  <a16:creationId xmlns:a16="http://schemas.microsoft.com/office/drawing/2014/main" id="{9944221D-2C2C-EA48-AC0A-5C4BE4843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60" name="Freeform 1010">
              <a:extLst>
                <a:ext uri="{FF2B5EF4-FFF2-40B4-BE49-F238E27FC236}">
                  <a16:creationId xmlns:a16="http://schemas.microsoft.com/office/drawing/2014/main" id="{C60E2847-6B9D-564C-B754-F559F93F0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61" name="Freeform 1011">
              <a:extLst>
                <a:ext uri="{FF2B5EF4-FFF2-40B4-BE49-F238E27FC236}">
                  <a16:creationId xmlns:a16="http://schemas.microsoft.com/office/drawing/2014/main" id="{AEE29B77-8D8E-0044-A650-0520BD9A5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62" name="Freeform 1012">
              <a:extLst>
                <a:ext uri="{FF2B5EF4-FFF2-40B4-BE49-F238E27FC236}">
                  <a16:creationId xmlns:a16="http://schemas.microsoft.com/office/drawing/2014/main" id="{8C1B2457-0F58-3B49-8CC7-854EE27F5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63" name="Freeform 1013">
              <a:extLst>
                <a:ext uri="{FF2B5EF4-FFF2-40B4-BE49-F238E27FC236}">
                  <a16:creationId xmlns:a16="http://schemas.microsoft.com/office/drawing/2014/main" id="{3920F58C-00D3-2F48-9F03-FC32B4278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64" name="Freeform 1014">
              <a:extLst>
                <a:ext uri="{FF2B5EF4-FFF2-40B4-BE49-F238E27FC236}">
                  <a16:creationId xmlns:a16="http://schemas.microsoft.com/office/drawing/2014/main" id="{A1C8B2E5-798D-0642-AED2-F9521F462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565" name="Group 1015">
              <a:extLst>
                <a:ext uri="{FF2B5EF4-FFF2-40B4-BE49-F238E27FC236}">
                  <a16:creationId xmlns:a16="http://schemas.microsoft.com/office/drawing/2014/main" id="{07310AAB-F79F-6F48-A408-95D6658881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0950" name="Freeform 1016">
                <a:extLst>
                  <a:ext uri="{FF2B5EF4-FFF2-40B4-BE49-F238E27FC236}">
                    <a16:creationId xmlns:a16="http://schemas.microsoft.com/office/drawing/2014/main" id="{B5C73B2D-0DA1-2147-AE84-D12BC1CAA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51" name="Freeform 1017">
                <a:extLst>
                  <a:ext uri="{FF2B5EF4-FFF2-40B4-BE49-F238E27FC236}">
                    <a16:creationId xmlns:a16="http://schemas.microsoft.com/office/drawing/2014/main" id="{E3890158-B120-F24A-AACC-699C064828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52" name="Freeform 1018">
                <a:extLst>
                  <a:ext uri="{FF2B5EF4-FFF2-40B4-BE49-F238E27FC236}">
                    <a16:creationId xmlns:a16="http://schemas.microsoft.com/office/drawing/2014/main" id="{FB5F5326-9257-2D49-B2DA-3062415F6F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53" name="Freeform 1019">
                <a:extLst>
                  <a:ext uri="{FF2B5EF4-FFF2-40B4-BE49-F238E27FC236}">
                    <a16:creationId xmlns:a16="http://schemas.microsoft.com/office/drawing/2014/main" id="{0D7241A5-DAE4-2D4A-99BC-978FF9AF0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54" name="Freeform 1020">
                <a:extLst>
                  <a:ext uri="{FF2B5EF4-FFF2-40B4-BE49-F238E27FC236}">
                    <a16:creationId xmlns:a16="http://schemas.microsoft.com/office/drawing/2014/main" id="{72AABEFA-20D8-124B-ADEE-45D822285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55" name="Freeform 1021">
                <a:extLst>
                  <a:ext uri="{FF2B5EF4-FFF2-40B4-BE49-F238E27FC236}">
                    <a16:creationId xmlns:a16="http://schemas.microsoft.com/office/drawing/2014/main" id="{7634F82B-360B-AB4D-A5EC-1F696DAE00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566" name="Freeform 1022">
              <a:extLst>
                <a:ext uri="{FF2B5EF4-FFF2-40B4-BE49-F238E27FC236}">
                  <a16:creationId xmlns:a16="http://schemas.microsoft.com/office/drawing/2014/main" id="{FB751639-5BE4-1E46-9639-F68ED89A5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67" name="Freeform 1023">
              <a:extLst>
                <a:ext uri="{FF2B5EF4-FFF2-40B4-BE49-F238E27FC236}">
                  <a16:creationId xmlns:a16="http://schemas.microsoft.com/office/drawing/2014/main" id="{CBFAEA4C-45D0-1A4F-B10D-380F5A3E6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68" name="Freeform 1024">
              <a:extLst>
                <a:ext uri="{FF2B5EF4-FFF2-40B4-BE49-F238E27FC236}">
                  <a16:creationId xmlns:a16="http://schemas.microsoft.com/office/drawing/2014/main" id="{C81A0CA7-81F0-834E-A4E3-D6DEEB71C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69" name="Freeform 1025">
              <a:extLst>
                <a:ext uri="{FF2B5EF4-FFF2-40B4-BE49-F238E27FC236}">
                  <a16:creationId xmlns:a16="http://schemas.microsoft.com/office/drawing/2014/main" id="{36B57DB5-0FA8-8840-B4B5-F7FE6FF49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70" name="Freeform 1026">
              <a:extLst>
                <a:ext uri="{FF2B5EF4-FFF2-40B4-BE49-F238E27FC236}">
                  <a16:creationId xmlns:a16="http://schemas.microsoft.com/office/drawing/2014/main" id="{A839F980-3B2D-D645-93F1-1A25529EA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71" name="Freeform 1027">
              <a:extLst>
                <a:ext uri="{FF2B5EF4-FFF2-40B4-BE49-F238E27FC236}">
                  <a16:creationId xmlns:a16="http://schemas.microsoft.com/office/drawing/2014/main" id="{094AE3C3-B945-504F-B8A1-1F3C22544FA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147483647 h 723"/>
                <a:gd name="T6" fmla="*/ 0 w 2532"/>
                <a:gd name="T7" fmla="*/ 2147483647 h 723"/>
                <a:gd name="T8" fmla="*/ 0 w 2532"/>
                <a:gd name="T9" fmla="*/ 2147483647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0572" name="Picture 1030" descr="laptop_keyboard">
              <a:extLst>
                <a:ext uri="{FF2B5EF4-FFF2-40B4-BE49-F238E27FC236}">
                  <a16:creationId xmlns:a16="http://schemas.microsoft.com/office/drawing/2014/main" id="{CD212343-A87E-314B-A147-0A764D28D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73" name="Freeform 1031">
              <a:extLst>
                <a:ext uri="{FF2B5EF4-FFF2-40B4-BE49-F238E27FC236}">
                  <a16:creationId xmlns:a16="http://schemas.microsoft.com/office/drawing/2014/main" id="{0B11708F-BD3E-DB4D-9672-F106C8AD7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0574" name="Picture 1032" descr="screen">
              <a:extLst>
                <a:ext uri="{FF2B5EF4-FFF2-40B4-BE49-F238E27FC236}">
                  <a16:creationId xmlns:a16="http://schemas.microsoft.com/office/drawing/2014/main" id="{2CC1A3C6-6A5E-D444-A308-CF15203B3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75" name="Freeform 1033">
              <a:extLst>
                <a:ext uri="{FF2B5EF4-FFF2-40B4-BE49-F238E27FC236}">
                  <a16:creationId xmlns:a16="http://schemas.microsoft.com/office/drawing/2014/main" id="{230D610C-354B-004B-9767-9017AD9C4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76" name="Freeform 1034">
              <a:extLst>
                <a:ext uri="{FF2B5EF4-FFF2-40B4-BE49-F238E27FC236}">
                  <a16:creationId xmlns:a16="http://schemas.microsoft.com/office/drawing/2014/main" id="{98F2DAD3-3DDD-3E4C-B518-E664013A6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77" name="Freeform 1035">
              <a:extLst>
                <a:ext uri="{FF2B5EF4-FFF2-40B4-BE49-F238E27FC236}">
                  <a16:creationId xmlns:a16="http://schemas.microsoft.com/office/drawing/2014/main" id="{CEF15EF2-C479-1D41-B6A6-3F042DDF7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78" name="Freeform 1036">
              <a:extLst>
                <a:ext uri="{FF2B5EF4-FFF2-40B4-BE49-F238E27FC236}">
                  <a16:creationId xmlns:a16="http://schemas.microsoft.com/office/drawing/2014/main" id="{EAB5C96A-8FEB-0F4E-827D-F85B47476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79" name="Freeform 1037">
              <a:extLst>
                <a:ext uri="{FF2B5EF4-FFF2-40B4-BE49-F238E27FC236}">
                  <a16:creationId xmlns:a16="http://schemas.microsoft.com/office/drawing/2014/main" id="{DC22D913-AE1B-0048-97CF-6A4DC1DD4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0" name="Freeform 1038">
              <a:extLst>
                <a:ext uri="{FF2B5EF4-FFF2-40B4-BE49-F238E27FC236}">
                  <a16:creationId xmlns:a16="http://schemas.microsoft.com/office/drawing/2014/main" id="{A29DF12D-237B-AE46-945B-A7BD30EEE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581" name="Group 1039">
              <a:extLst>
                <a:ext uri="{FF2B5EF4-FFF2-40B4-BE49-F238E27FC236}">
                  <a16:creationId xmlns:a16="http://schemas.microsoft.com/office/drawing/2014/main" id="{8B53E36A-6362-C940-9E18-0BC4AFBDAF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0944" name="Freeform 1040">
                <a:extLst>
                  <a:ext uri="{FF2B5EF4-FFF2-40B4-BE49-F238E27FC236}">
                    <a16:creationId xmlns:a16="http://schemas.microsoft.com/office/drawing/2014/main" id="{ABBCC5DB-55C9-9C4F-BE20-AA93439D6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45" name="Freeform 1041">
                <a:extLst>
                  <a:ext uri="{FF2B5EF4-FFF2-40B4-BE49-F238E27FC236}">
                    <a16:creationId xmlns:a16="http://schemas.microsoft.com/office/drawing/2014/main" id="{C441F30A-BB1E-8A4C-AFC7-DA72E020D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46" name="Freeform 1042">
                <a:extLst>
                  <a:ext uri="{FF2B5EF4-FFF2-40B4-BE49-F238E27FC236}">
                    <a16:creationId xmlns:a16="http://schemas.microsoft.com/office/drawing/2014/main" id="{37B46A53-4C54-2240-AA80-B55F83E02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47" name="Freeform 1043">
                <a:extLst>
                  <a:ext uri="{FF2B5EF4-FFF2-40B4-BE49-F238E27FC236}">
                    <a16:creationId xmlns:a16="http://schemas.microsoft.com/office/drawing/2014/main" id="{12A37376-15B3-C842-BC90-1D08C395D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48" name="Freeform 1044">
                <a:extLst>
                  <a:ext uri="{FF2B5EF4-FFF2-40B4-BE49-F238E27FC236}">
                    <a16:creationId xmlns:a16="http://schemas.microsoft.com/office/drawing/2014/main" id="{8466EAA7-8A87-9B44-9C24-29323F3F25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49" name="Freeform 1045">
                <a:extLst>
                  <a:ext uri="{FF2B5EF4-FFF2-40B4-BE49-F238E27FC236}">
                    <a16:creationId xmlns:a16="http://schemas.microsoft.com/office/drawing/2014/main" id="{781A2240-A9A3-C744-AC0A-6B6E11CD46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582" name="Freeform 1046">
              <a:extLst>
                <a:ext uri="{FF2B5EF4-FFF2-40B4-BE49-F238E27FC236}">
                  <a16:creationId xmlns:a16="http://schemas.microsoft.com/office/drawing/2014/main" id="{372725BE-6941-444B-BFC5-8B1FE0D90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3" name="Freeform 1047">
              <a:extLst>
                <a:ext uri="{FF2B5EF4-FFF2-40B4-BE49-F238E27FC236}">
                  <a16:creationId xmlns:a16="http://schemas.microsoft.com/office/drawing/2014/main" id="{742593C4-3A10-A34F-A43A-1A971639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4" name="Freeform 1048">
              <a:extLst>
                <a:ext uri="{FF2B5EF4-FFF2-40B4-BE49-F238E27FC236}">
                  <a16:creationId xmlns:a16="http://schemas.microsoft.com/office/drawing/2014/main" id="{E098FBE7-A73E-3D41-83DC-8BCF841C4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5" name="Freeform 1049">
              <a:extLst>
                <a:ext uri="{FF2B5EF4-FFF2-40B4-BE49-F238E27FC236}">
                  <a16:creationId xmlns:a16="http://schemas.microsoft.com/office/drawing/2014/main" id="{916176AD-EB8C-CB47-8D0B-C02E3F78B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6" name="Freeform 1050">
              <a:extLst>
                <a:ext uri="{FF2B5EF4-FFF2-40B4-BE49-F238E27FC236}">
                  <a16:creationId xmlns:a16="http://schemas.microsoft.com/office/drawing/2014/main" id="{F5874543-83B1-004E-9520-38681F7F7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7" name="Freeform 1051">
              <a:extLst>
                <a:ext uri="{FF2B5EF4-FFF2-40B4-BE49-F238E27FC236}">
                  <a16:creationId xmlns:a16="http://schemas.microsoft.com/office/drawing/2014/main" id="{C807B2B3-5507-EC40-88FA-097F8E4394D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588" name="Group 2">
              <a:extLst>
                <a:ext uri="{FF2B5EF4-FFF2-40B4-BE49-F238E27FC236}">
                  <a16:creationId xmlns:a16="http://schemas.microsoft.com/office/drawing/2014/main" id="{B76D72A8-8683-2548-AFED-9ED6C43548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0922" name="Picture 1054" descr="laptop_keyboard">
                <a:extLst>
                  <a:ext uri="{FF2B5EF4-FFF2-40B4-BE49-F238E27FC236}">
                    <a16:creationId xmlns:a16="http://schemas.microsoft.com/office/drawing/2014/main" id="{F2AD2AB9-6C3B-224E-8491-18F6B55E2D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923" name="Freeform 1055">
                <a:extLst>
                  <a:ext uri="{FF2B5EF4-FFF2-40B4-BE49-F238E27FC236}">
                    <a16:creationId xmlns:a16="http://schemas.microsoft.com/office/drawing/2014/main" id="{60FF2981-1DC1-AB48-94E1-B776767CB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0924" name="Picture 1056" descr="screen">
                <a:extLst>
                  <a:ext uri="{FF2B5EF4-FFF2-40B4-BE49-F238E27FC236}">
                    <a16:creationId xmlns:a16="http://schemas.microsoft.com/office/drawing/2014/main" id="{44CDD730-D5FA-E242-9966-29246D5D16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925" name="Freeform 1057">
                <a:extLst>
                  <a:ext uri="{FF2B5EF4-FFF2-40B4-BE49-F238E27FC236}">
                    <a16:creationId xmlns:a16="http://schemas.microsoft.com/office/drawing/2014/main" id="{EEB89FAB-09D7-E54D-8D60-825466ABFD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26" name="Freeform 1058">
                <a:extLst>
                  <a:ext uri="{FF2B5EF4-FFF2-40B4-BE49-F238E27FC236}">
                    <a16:creationId xmlns:a16="http://schemas.microsoft.com/office/drawing/2014/main" id="{3823651C-7BF1-AB42-9A73-709E2BDA3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27" name="Freeform 1059">
                <a:extLst>
                  <a:ext uri="{FF2B5EF4-FFF2-40B4-BE49-F238E27FC236}">
                    <a16:creationId xmlns:a16="http://schemas.microsoft.com/office/drawing/2014/main" id="{C8113553-3133-EC4F-A1E3-11EE08B32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28" name="Freeform 1060">
                <a:extLst>
                  <a:ext uri="{FF2B5EF4-FFF2-40B4-BE49-F238E27FC236}">
                    <a16:creationId xmlns:a16="http://schemas.microsoft.com/office/drawing/2014/main" id="{3D5C7B4B-76C4-9C46-A06F-48ADF1B46B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29" name="Freeform 1061">
                <a:extLst>
                  <a:ext uri="{FF2B5EF4-FFF2-40B4-BE49-F238E27FC236}">
                    <a16:creationId xmlns:a16="http://schemas.microsoft.com/office/drawing/2014/main" id="{1BEF0C7F-C7DC-5D43-8E40-F9741E74C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30" name="Freeform 1062">
                <a:extLst>
                  <a:ext uri="{FF2B5EF4-FFF2-40B4-BE49-F238E27FC236}">
                    <a16:creationId xmlns:a16="http://schemas.microsoft.com/office/drawing/2014/main" id="{0F2B0979-EDA1-9749-8939-209C66D5C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0931" name="Group 1063">
                <a:extLst>
                  <a:ext uri="{FF2B5EF4-FFF2-40B4-BE49-F238E27FC236}">
                    <a16:creationId xmlns:a16="http://schemas.microsoft.com/office/drawing/2014/main" id="{29038A2F-F824-F84C-A981-1267877FB9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0938" name="Freeform 1064">
                  <a:extLst>
                    <a:ext uri="{FF2B5EF4-FFF2-40B4-BE49-F238E27FC236}">
                      <a16:creationId xmlns:a16="http://schemas.microsoft.com/office/drawing/2014/main" id="{93EC7BAB-0416-EE4B-B32C-0AEC1FDC15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39" name="Freeform 1065">
                  <a:extLst>
                    <a:ext uri="{FF2B5EF4-FFF2-40B4-BE49-F238E27FC236}">
                      <a16:creationId xmlns:a16="http://schemas.microsoft.com/office/drawing/2014/main" id="{D931F53C-B84A-2548-8E14-01133F9175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40" name="Freeform 1066">
                  <a:extLst>
                    <a:ext uri="{FF2B5EF4-FFF2-40B4-BE49-F238E27FC236}">
                      <a16:creationId xmlns:a16="http://schemas.microsoft.com/office/drawing/2014/main" id="{C5BDA4D7-1FD1-EC4F-8857-4A8344EA2F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41" name="Freeform 1067">
                  <a:extLst>
                    <a:ext uri="{FF2B5EF4-FFF2-40B4-BE49-F238E27FC236}">
                      <a16:creationId xmlns:a16="http://schemas.microsoft.com/office/drawing/2014/main" id="{227F030F-A2E8-B54C-9387-C04B4358D0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42" name="Freeform 1068">
                  <a:extLst>
                    <a:ext uri="{FF2B5EF4-FFF2-40B4-BE49-F238E27FC236}">
                      <a16:creationId xmlns:a16="http://schemas.microsoft.com/office/drawing/2014/main" id="{36B73DAB-6BBB-2E4B-9823-8B786AB517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43" name="Freeform 1069">
                  <a:extLst>
                    <a:ext uri="{FF2B5EF4-FFF2-40B4-BE49-F238E27FC236}">
                      <a16:creationId xmlns:a16="http://schemas.microsoft.com/office/drawing/2014/main" id="{736FDCD9-5790-7945-919D-1AFB8FD36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32" name="Freeform 1070">
                <a:extLst>
                  <a:ext uri="{FF2B5EF4-FFF2-40B4-BE49-F238E27FC236}">
                    <a16:creationId xmlns:a16="http://schemas.microsoft.com/office/drawing/2014/main" id="{0721D912-6210-984A-AB8B-639148FAF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33" name="Freeform 1071">
                <a:extLst>
                  <a:ext uri="{FF2B5EF4-FFF2-40B4-BE49-F238E27FC236}">
                    <a16:creationId xmlns:a16="http://schemas.microsoft.com/office/drawing/2014/main" id="{C094E1B4-6BE1-574D-A411-A911DAF770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34" name="Freeform 1072">
                <a:extLst>
                  <a:ext uri="{FF2B5EF4-FFF2-40B4-BE49-F238E27FC236}">
                    <a16:creationId xmlns:a16="http://schemas.microsoft.com/office/drawing/2014/main" id="{53857362-F0AB-3945-9DD7-897D30E1C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35" name="Freeform 1073">
                <a:extLst>
                  <a:ext uri="{FF2B5EF4-FFF2-40B4-BE49-F238E27FC236}">
                    <a16:creationId xmlns:a16="http://schemas.microsoft.com/office/drawing/2014/main" id="{8C5752D2-99FF-024B-836D-22425D35D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36" name="Freeform 1074">
                <a:extLst>
                  <a:ext uri="{FF2B5EF4-FFF2-40B4-BE49-F238E27FC236}">
                    <a16:creationId xmlns:a16="http://schemas.microsoft.com/office/drawing/2014/main" id="{00ED8B43-360E-DE48-A38B-452F5D3C1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37" name="Freeform 1075">
                <a:extLst>
                  <a:ext uri="{FF2B5EF4-FFF2-40B4-BE49-F238E27FC236}">
                    <a16:creationId xmlns:a16="http://schemas.microsoft.com/office/drawing/2014/main" id="{31D886F8-1793-F140-8D82-1A3CE4A4B9B6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0589" name="Picture 1077" descr="desktop_computer_stylized_medium">
              <a:extLst>
                <a:ext uri="{FF2B5EF4-FFF2-40B4-BE49-F238E27FC236}">
                  <a16:creationId xmlns:a16="http://schemas.microsoft.com/office/drawing/2014/main" id="{D6C3645D-D944-D140-95F5-B90206B61F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90" name="Freeform 1078">
              <a:extLst>
                <a:ext uri="{FF2B5EF4-FFF2-40B4-BE49-F238E27FC236}">
                  <a16:creationId xmlns:a16="http://schemas.microsoft.com/office/drawing/2014/main" id="{DF25EA1E-0DF5-5A47-8E8E-32C6D5FEAAE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2147483647 w 356"/>
                <a:gd name="T3" fmla="*/ 2147483647 h 368"/>
                <a:gd name="T4" fmla="*/ 2147483647 w 356"/>
                <a:gd name="T5" fmla="*/ 2147483647 h 368"/>
                <a:gd name="T6" fmla="*/ 2147483647 w 356"/>
                <a:gd name="T7" fmla="*/ 214748364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20591" name="Picture 1081" descr="laptop_keyboard">
              <a:extLst>
                <a:ext uri="{FF2B5EF4-FFF2-40B4-BE49-F238E27FC236}">
                  <a16:creationId xmlns:a16="http://schemas.microsoft.com/office/drawing/2014/main" id="{E2C9EE30-E74F-794B-BF9E-0E5CBBEC5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92" name="Freeform 1082">
              <a:extLst>
                <a:ext uri="{FF2B5EF4-FFF2-40B4-BE49-F238E27FC236}">
                  <a16:creationId xmlns:a16="http://schemas.microsoft.com/office/drawing/2014/main" id="{395F02B9-0158-CA47-B6BD-1B87F110D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0593" name="Picture 1083" descr="screen">
              <a:extLst>
                <a:ext uri="{FF2B5EF4-FFF2-40B4-BE49-F238E27FC236}">
                  <a16:creationId xmlns:a16="http://schemas.microsoft.com/office/drawing/2014/main" id="{5BC94234-8CFC-FF49-8725-883D5B0C6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94" name="Freeform 1084">
              <a:extLst>
                <a:ext uri="{FF2B5EF4-FFF2-40B4-BE49-F238E27FC236}">
                  <a16:creationId xmlns:a16="http://schemas.microsoft.com/office/drawing/2014/main" id="{A3C4935F-0586-8343-9A23-1C305EE19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95" name="Freeform 1085">
              <a:extLst>
                <a:ext uri="{FF2B5EF4-FFF2-40B4-BE49-F238E27FC236}">
                  <a16:creationId xmlns:a16="http://schemas.microsoft.com/office/drawing/2014/main" id="{5B3361B4-E9E5-1A43-ABE9-22FF91C55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96" name="Freeform 1086">
              <a:extLst>
                <a:ext uri="{FF2B5EF4-FFF2-40B4-BE49-F238E27FC236}">
                  <a16:creationId xmlns:a16="http://schemas.microsoft.com/office/drawing/2014/main" id="{CD2983BD-E9F3-904C-A81D-5BFD99701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97" name="Freeform 1087">
              <a:extLst>
                <a:ext uri="{FF2B5EF4-FFF2-40B4-BE49-F238E27FC236}">
                  <a16:creationId xmlns:a16="http://schemas.microsoft.com/office/drawing/2014/main" id="{976CB727-D583-2A4D-9AE3-2D2F49F9F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98" name="Freeform 1088">
              <a:extLst>
                <a:ext uri="{FF2B5EF4-FFF2-40B4-BE49-F238E27FC236}">
                  <a16:creationId xmlns:a16="http://schemas.microsoft.com/office/drawing/2014/main" id="{26198C82-1C32-A24D-B372-0D4873D15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99" name="Freeform 1089">
              <a:extLst>
                <a:ext uri="{FF2B5EF4-FFF2-40B4-BE49-F238E27FC236}">
                  <a16:creationId xmlns:a16="http://schemas.microsoft.com/office/drawing/2014/main" id="{FBDEF08A-0B55-8342-BCCB-6B82FE30E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600" name="Group 1090">
              <a:extLst>
                <a:ext uri="{FF2B5EF4-FFF2-40B4-BE49-F238E27FC236}">
                  <a16:creationId xmlns:a16="http://schemas.microsoft.com/office/drawing/2014/main" id="{EE0D9704-130A-B54E-A1BC-BF1639C155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0916" name="Freeform 1091">
                <a:extLst>
                  <a:ext uri="{FF2B5EF4-FFF2-40B4-BE49-F238E27FC236}">
                    <a16:creationId xmlns:a16="http://schemas.microsoft.com/office/drawing/2014/main" id="{431DDCF1-889F-D54F-85A3-FA1256E58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17" name="Freeform 1092">
                <a:extLst>
                  <a:ext uri="{FF2B5EF4-FFF2-40B4-BE49-F238E27FC236}">
                    <a16:creationId xmlns:a16="http://schemas.microsoft.com/office/drawing/2014/main" id="{14E8202D-1B9E-2B45-B26C-4607D3EFC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18" name="Freeform 1093">
                <a:extLst>
                  <a:ext uri="{FF2B5EF4-FFF2-40B4-BE49-F238E27FC236}">
                    <a16:creationId xmlns:a16="http://schemas.microsoft.com/office/drawing/2014/main" id="{12ED0C80-50B7-6B46-8849-488BD9DEC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19" name="Freeform 1094">
                <a:extLst>
                  <a:ext uri="{FF2B5EF4-FFF2-40B4-BE49-F238E27FC236}">
                    <a16:creationId xmlns:a16="http://schemas.microsoft.com/office/drawing/2014/main" id="{370FB338-6ADA-D34B-8BC5-9FEC093AB2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20" name="Freeform 1095">
                <a:extLst>
                  <a:ext uri="{FF2B5EF4-FFF2-40B4-BE49-F238E27FC236}">
                    <a16:creationId xmlns:a16="http://schemas.microsoft.com/office/drawing/2014/main" id="{D26186E4-97B7-1B48-82F5-25C64A163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21" name="Freeform 1096">
                <a:extLst>
                  <a:ext uri="{FF2B5EF4-FFF2-40B4-BE49-F238E27FC236}">
                    <a16:creationId xmlns:a16="http://schemas.microsoft.com/office/drawing/2014/main" id="{E1D10666-3AB6-B248-9059-CC24E6E70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601" name="Freeform 1097">
              <a:extLst>
                <a:ext uri="{FF2B5EF4-FFF2-40B4-BE49-F238E27FC236}">
                  <a16:creationId xmlns:a16="http://schemas.microsoft.com/office/drawing/2014/main" id="{86E4FCF0-86AE-B246-90E9-356A53CD3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02" name="Freeform 1098">
              <a:extLst>
                <a:ext uri="{FF2B5EF4-FFF2-40B4-BE49-F238E27FC236}">
                  <a16:creationId xmlns:a16="http://schemas.microsoft.com/office/drawing/2014/main" id="{978A67F6-BB1E-244F-A20F-B0AF79F16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03" name="Freeform 1099">
              <a:extLst>
                <a:ext uri="{FF2B5EF4-FFF2-40B4-BE49-F238E27FC236}">
                  <a16:creationId xmlns:a16="http://schemas.microsoft.com/office/drawing/2014/main" id="{FBB2F61C-897A-674B-BD94-12BAB4A1F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04" name="Freeform 1100">
              <a:extLst>
                <a:ext uri="{FF2B5EF4-FFF2-40B4-BE49-F238E27FC236}">
                  <a16:creationId xmlns:a16="http://schemas.microsoft.com/office/drawing/2014/main" id="{EA8DB367-BA3C-2649-B7CB-FD6737CA5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05" name="Freeform 1101">
              <a:extLst>
                <a:ext uri="{FF2B5EF4-FFF2-40B4-BE49-F238E27FC236}">
                  <a16:creationId xmlns:a16="http://schemas.microsoft.com/office/drawing/2014/main" id="{E7CB62E6-7BA9-4E4A-8BC3-1A1263C6F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06" name="Freeform 1102">
              <a:extLst>
                <a:ext uri="{FF2B5EF4-FFF2-40B4-BE49-F238E27FC236}">
                  <a16:creationId xmlns:a16="http://schemas.microsoft.com/office/drawing/2014/main" id="{4500F01B-D7DC-6F4D-8E5D-A977391D704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607" name="Group 1103">
              <a:extLst>
                <a:ext uri="{FF2B5EF4-FFF2-40B4-BE49-F238E27FC236}">
                  <a16:creationId xmlns:a16="http://schemas.microsoft.com/office/drawing/2014/main" id="{852D8560-CDBB-1641-8344-534AAC6657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0908" name="Oval 407">
                <a:extLst>
                  <a:ext uri="{FF2B5EF4-FFF2-40B4-BE49-F238E27FC236}">
                    <a16:creationId xmlns:a16="http://schemas.microsoft.com/office/drawing/2014/main" id="{B3560592-4892-0840-A712-201F454FE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909" name="Rectangle 410">
                <a:extLst>
                  <a:ext uri="{FF2B5EF4-FFF2-40B4-BE49-F238E27FC236}">
                    <a16:creationId xmlns:a16="http://schemas.microsoft.com/office/drawing/2014/main" id="{C0DF674B-310E-E349-9BC2-F8A151F69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910" name="Oval 411">
                <a:extLst>
                  <a:ext uri="{FF2B5EF4-FFF2-40B4-BE49-F238E27FC236}">
                    <a16:creationId xmlns:a16="http://schemas.microsoft.com/office/drawing/2014/main" id="{CF366440-CEAF-BC45-9715-4F11A5630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0911" name="Group 1107">
                <a:extLst>
                  <a:ext uri="{FF2B5EF4-FFF2-40B4-BE49-F238E27FC236}">
                    <a16:creationId xmlns:a16="http://schemas.microsoft.com/office/drawing/2014/main" id="{0B90DE93-2444-C843-8FE0-F4BB47C043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0914" name="Freeform 1108">
                  <a:extLst>
                    <a:ext uri="{FF2B5EF4-FFF2-40B4-BE49-F238E27FC236}">
                      <a16:creationId xmlns:a16="http://schemas.microsoft.com/office/drawing/2014/main" id="{337464BD-A339-EC4A-A634-A9350F34C3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15" name="Freeform 1109">
                  <a:extLst>
                    <a:ext uri="{FF2B5EF4-FFF2-40B4-BE49-F238E27FC236}">
                      <a16:creationId xmlns:a16="http://schemas.microsoft.com/office/drawing/2014/main" id="{91F40A42-135D-2347-A876-FDCBDDB4AE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12" name="Line 1110">
                <a:extLst>
                  <a:ext uri="{FF2B5EF4-FFF2-40B4-BE49-F238E27FC236}">
                    <a16:creationId xmlns:a16="http://schemas.microsoft.com/office/drawing/2014/main" id="{3F037EBF-1B2F-8A4F-B812-5BBCAEE80A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13" name="Line 1111">
                <a:extLst>
                  <a:ext uri="{FF2B5EF4-FFF2-40B4-BE49-F238E27FC236}">
                    <a16:creationId xmlns:a16="http://schemas.microsoft.com/office/drawing/2014/main" id="{10478E47-D297-DA48-9CED-97D57F4C2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608" name="Group 1112">
              <a:extLst>
                <a:ext uri="{FF2B5EF4-FFF2-40B4-BE49-F238E27FC236}">
                  <a16:creationId xmlns:a16="http://schemas.microsoft.com/office/drawing/2014/main" id="{9F088006-F7BA-B045-B775-B695E6C19A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0900" name="Oval 407">
                <a:extLst>
                  <a:ext uri="{FF2B5EF4-FFF2-40B4-BE49-F238E27FC236}">
                    <a16:creationId xmlns:a16="http://schemas.microsoft.com/office/drawing/2014/main" id="{46D5484B-B047-5844-B8CC-53FCA255A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901" name="Rectangle 410">
                <a:extLst>
                  <a:ext uri="{FF2B5EF4-FFF2-40B4-BE49-F238E27FC236}">
                    <a16:creationId xmlns:a16="http://schemas.microsoft.com/office/drawing/2014/main" id="{1423C55D-D15B-EF42-AFA2-B013C7758A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902" name="Oval 411">
                <a:extLst>
                  <a:ext uri="{FF2B5EF4-FFF2-40B4-BE49-F238E27FC236}">
                    <a16:creationId xmlns:a16="http://schemas.microsoft.com/office/drawing/2014/main" id="{70F76162-AE2C-BB45-8AE4-8F39042A4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0903" name="Group 1116">
                <a:extLst>
                  <a:ext uri="{FF2B5EF4-FFF2-40B4-BE49-F238E27FC236}">
                    <a16:creationId xmlns:a16="http://schemas.microsoft.com/office/drawing/2014/main" id="{B0C70B2C-325A-4D4E-8D28-46C200EFCA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0906" name="Freeform 1117">
                  <a:extLst>
                    <a:ext uri="{FF2B5EF4-FFF2-40B4-BE49-F238E27FC236}">
                      <a16:creationId xmlns:a16="http://schemas.microsoft.com/office/drawing/2014/main" id="{C282619D-7438-194C-916B-9DA56F5170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07" name="Freeform 1118">
                  <a:extLst>
                    <a:ext uri="{FF2B5EF4-FFF2-40B4-BE49-F238E27FC236}">
                      <a16:creationId xmlns:a16="http://schemas.microsoft.com/office/drawing/2014/main" id="{2109E913-0D4A-694A-87BF-701187BA66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04" name="Line 1119">
                <a:extLst>
                  <a:ext uri="{FF2B5EF4-FFF2-40B4-BE49-F238E27FC236}">
                    <a16:creationId xmlns:a16="http://schemas.microsoft.com/office/drawing/2014/main" id="{C512ED19-1C34-9743-9341-CD5D0DC732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05" name="Line 1120">
                <a:extLst>
                  <a:ext uri="{FF2B5EF4-FFF2-40B4-BE49-F238E27FC236}">
                    <a16:creationId xmlns:a16="http://schemas.microsoft.com/office/drawing/2014/main" id="{BC9D0817-C92D-5340-8C4C-B1499ED83D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609" name="Group 1121">
              <a:extLst>
                <a:ext uri="{FF2B5EF4-FFF2-40B4-BE49-F238E27FC236}">
                  <a16:creationId xmlns:a16="http://schemas.microsoft.com/office/drawing/2014/main" id="{F7514DC0-62D9-4949-9350-1594C770B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0892" name="Oval 407">
                <a:extLst>
                  <a:ext uri="{FF2B5EF4-FFF2-40B4-BE49-F238E27FC236}">
                    <a16:creationId xmlns:a16="http://schemas.microsoft.com/office/drawing/2014/main" id="{049DC211-F236-4348-8DE2-4DDF6152EB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893" name="Rectangle 410">
                <a:extLst>
                  <a:ext uri="{FF2B5EF4-FFF2-40B4-BE49-F238E27FC236}">
                    <a16:creationId xmlns:a16="http://schemas.microsoft.com/office/drawing/2014/main" id="{A8069316-021E-CC42-A5DE-430635ECA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894" name="Oval 411">
                <a:extLst>
                  <a:ext uri="{FF2B5EF4-FFF2-40B4-BE49-F238E27FC236}">
                    <a16:creationId xmlns:a16="http://schemas.microsoft.com/office/drawing/2014/main" id="{FDA1C90E-125E-EE45-A8B2-349F660ED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0895" name="Group 1125">
                <a:extLst>
                  <a:ext uri="{FF2B5EF4-FFF2-40B4-BE49-F238E27FC236}">
                    <a16:creationId xmlns:a16="http://schemas.microsoft.com/office/drawing/2014/main" id="{474BB140-E85B-854F-9B08-44A1902566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0898" name="Freeform 1126">
                  <a:extLst>
                    <a:ext uri="{FF2B5EF4-FFF2-40B4-BE49-F238E27FC236}">
                      <a16:creationId xmlns:a16="http://schemas.microsoft.com/office/drawing/2014/main" id="{7A863C82-F4C8-484C-8EA8-8EFC3B293F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99" name="Freeform 1127">
                  <a:extLst>
                    <a:ext uri="{FF2B5EF4-FFF2-40B4-BE49-F238E27FC236}">
                      <a16:creationId xmlns:a16="http://schemas.microsoft.com/office/drawing/2014/main" id="{AD53B2EA-4780-C242-8ABB-0E270783DC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896" name="Line 1128">
                <a:extLst>
                  <a:ext uri="{FF2B5EF4-FFF2-40B4-BE49-F238E27FC236}">
                    <a16:creationId xmlns:a16="http://schemas.microsoft.com/office/drawing/2014/main" id="{460FB448-B6C6-9344-BB5A-46842D52BF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97" name="Line 1129">
                <a:extLst>
                  <a:ext uri="{FF2B5EF4-FFF2-40B4-BE49-F238E27FC236}">
                    <a16:creationId xmlns:a16="http://schemas.microsoft.com/office/drawing/2014/main" id="{9F400096-D819-D14D-B44F-D371251C94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610" name="Group 1130">
              <a:extLst>
                <a:ext uri="{FF2B5EF4-FFF2-40B4-BE49-F238E27FC236}">
                  <a16:creationId xmlns:a16="http://schemas.microsoft.com/office/drawing/2014/main" id="{C115B582-7948-7949-B7DC-DE6C5FA698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0884" name="Oval 407">
                <a:extLst>
                  <a:ext uri="{FF2B5EF4-FFF2-40B4-BE49-F238E27FC236}">
                    <a16:creationId xmlns:a16="http://schemas.microsoft.com/office/drawing/2014/main" id="{6C32E064-BA56-044B-952D-387009663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885" name="Rectangle 410">
                <a:extLst>
                  <a:ext uri="{FF2B5EF4-FFF2-40B4-BE49-F238E27FC236}">
                    <a16:creationId xmlns:a16="http://schemas.microsoft.com/office/drawing/2014/main" id="{CAB68651-168D-294D-B4C1-57C6DACED3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886" name="Oval 411">
                <a:extLst>
                  <a:ext uri="{FF2B5EF4-FFF2-40B4-BE49-F238E27FC236}">
                    <a16:creationId xmlns:a16="http://schemas.microsoft.com/office/drawing/2014/main" id="{ADBFFCEF-EEA0-FC45-9F7E-292EADA3F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0887" name="Group 1134">
                <a:extLst>
                  <a:ext uri="{FF2B5EF4-FFF2-40B4-BE49-F238E27FC236}">
                    <a16:creationId xmlns:a16="http://schemas.microsoft.com/office/drawing/2014/main" id="{73910E06-E1F7-A04A-B4F9-E09A9A70B2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0890" name="Freeform 1135">
                  <a:extLst>
                    <a:ext uri="{FF2B5EF4-FFF2-40B4-BE49-F238E27FC236}">
                      <a16:creationId xmlns:a16="http://schemas.microsoft.com/office/drawing/2014/main" id="{6F48851C-6EB5-7946-B632-7CE489A352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91" name="Freeform 1136">
                  <a:extLst>
                    <a:ext uri="{FF2B5EF4-FFF2-40B4-BE49-F238E27FC236}">
                      <a16:creationId xmlns:a16="http://schemas.microsoft.com/office/drawing/2014/main" id="{D5D5BE34-A053-DD49-8ACD-353874FF5D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888" name="Line 1137">
                <a:extLst>
                  <a:ext uri="{FF2B5EF4-FFF2-40B4-BE49-F238E27FC236}">
                    <a16:creationId xmlns:a16="http://schemas.microsoft.com/office/drawing/2014/main" id="{BA93EE91-6025-3C49-8406-2E0E0B642C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89" name="Line 1138">
                <a:extLst>
                  <a:ext uri="{FF2B5EF4-FFF2-40B4-BE49-F238E27FC236}">
                    <a16:creationId xmlns:a16="http://schemas.microsoft.com/office/drawing/2014/main" id="{EA18C74A-344C-9748-BC87-7921B1B88B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611" name="Group 1139">
              <a:extLst>
                <a:ext uri="{FF2B5EF4-FFF2-40B4-BE49-F238E27FC236}">
                  <a16:creationId xmlns:a16="http://schemas.microsoft.com/office/drawing/2014/main" id="{1F015015-56A9-864C-BA56-1D9A541ECF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0876" name="Oval 407">
                <a:extLst>
                  <a:ext uri="{FF2B5EF4-FFF2-40B4-BE49-F238E27FC236}">
                    <a16:creationId xmlns:a16="http://schemas.microsoft.com/office/drawing/2014/main" id="{5B20BA3E-9BFC-AE49-A524-E3A75F5CE6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877" name="Rectangle 410">
                <a:extLst>
                  <a:ext uri="{FF2B5EF4-FFF2-40B4-BE49-F238E27FC236}">
                    <a16:creationId xmlns:a16="http://schemas.microsoft.com/office/drawing/2014/main" id="{36451834-AF56-AE40-BEAD-BCB05C9FD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878" name="Oval 411">
                <a:extLst>
                  <a:ext uri="{FF2B5EF4-FFF2-40B4-BE49-F238E27FC236}">
                    <a16:creationId xmlns:a16="http://schemas.microsoft.com/office/drawing/2014/main" id="{E6AFBC6E-70DD-1F44-BD97-46BE91659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0879" name="Group 1143">
                <a:extLst>
                  <a:ext uri="{FF2B5EF4-FFF2-40B4-BE49-F238E27FC236}">
                    <a16:creationId xmlns:a16="http://schemas.microsoft.com/office/drawing/2014/main" id="{54CD4B33-4555-EE4A-B0C9-9DD6CA31F6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0882" name="Freeform 1144">
                  <a:extLst>
                    <a:ext uri="{FF2B5EF4-FFF2-40B4-BE49-F238E27FC236}">
                      <a16:creationId xmlns:a16="http://schemas.microsoft.com/office/drawing/2014/main" id="{F4DEB358-7E00-E34F-8D98-28B78170F4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83" name="Freeform 1145">
                  <a:extLst>
                    <a:ext uri="{FF2B5EF4-FFF2-40B4-BE49-F238E27FC236}">
                      <a16:creationId xmlns:a16="http://schemas.microsoft.com/office/drawing/2014/main" id="{C98430CF-1BBD-6743-8021-D28F1BAC63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880" name="Line 1146">
                <a:extLst>
                  <a:ext uri="{FF2B5EF4-FFF2-40B4-BE49-F238E27FC236}">
                    <a16:creationId xmlns:a16="http://schemas.microsoft.com/office/drawing/2014/main" id="{D7D45CCE-E03C-EB47-B788-6FD6F4DAD1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81" name="Line 1147">
                <a:extLst>
                  <a:ext uri="{FF2B5EF4-FFF2-40B4-BE49-F238E27FC236}">
                    <a16:creationId xmlns:a16="http://schemas.microsoft.com/office/drawing/2014/main" id="{41429508-7633-1D45-9FC0-9FC15B271E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612" name="Group 3">
              <a:extLst>
                <a:ext uri="{FF2B5EF4-FFF2-40B4-BE49-F238E27FC236}">
                  <a16:creationId xmlns:a16="http://schemas.microsoft.com/office/drawing/2014/main" id="{388CEDCF-6DF8-1744-9E40-511546F161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0874" name="Picture 555" descr="fridge2.png">
                <a:extLst>
                  <a:ext uri="{FF2B5EF4-FFF2-40B4-BE49-F238E27FC236}">
                    <a16:creationId xmlns:a16="http://schemas.microsoft.com/office/drawing/2014/main" id="{6FEE1547-9C6F-444B-897B-DA20031695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875" name="Picture 1115" descr="antenna_stylized">
                <a:extLst>
                  <a:ext uri="{FF2B5EF4-FFF2-40B4-BE49-F238E27FC236}">
                    <a16:creationId xmlns:a16="http://schemas.microsoft.com/office/drawing/2014/main" id="{D158BD47-A3DC-F043-92C4-4079A32C89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0613" name="Picture 603" descr="car_icon_small">
              <a:extLst>
                <a:ext uri="{FF2B5EF4-FFF2-40B4-BE49-F238E27FC236}">
                  <a16:creationId xmlns:a16="http://schemas.microsoft.com/office/drawing/2014/main" id="{B9853190-4EB2-0C40-A50A-FEA58A22FE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14" name="Picture 814" descr="light2.png">
              <a:extLst>
                <a:ext uri="{FF2B5EF4-FFF2-40B4-BE49-F238E27FC236}">
                  <a16:creationId xmlns:a16="http://schemas.microsoft.com/office/drawing/2014/main" id="{AC5535D2-3660-FF4C-B516-B5691ABA6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15" name="Picture 1017" descr="antenna_stylized">
              <a:extLst>
                <a:ext uri="{FF2B5EF4-FFF2-40B4-BE49-F238E27FC236}">
                  <a16:creationId xmlns:a16="http://schemas.microsoft.com/office/drawing/2014/main" id="{382E17ED-D6E2-804E-9832-C1BA3A6FC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16" name="Picture 1017" descr="antenna_stylized">
              <a:extLst>
                <a:ext uri="{FF2B5EF4-FFF2-40B4-BE49-F238E27FC236}">
                  <a16:creationId xmlns:a16="http://schemas.microsoft.com/office/drawing/2014/main" id="{160943BC-990F-D343-926E-563093E4A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617" name="Group 347">
              <a:extLst>
                <a:ext uri="{FF2B5EF4-FFF2-40B4-BE49-F238E27FC236}">
                  <a16:creationId xmlns:a16="http://schemas.microsoft.com/office/drawing/2014/main" id="{F3B6BBBB-6878-BD47-8448-6AC79055FA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829" name="Oval 828">
                <a:extLst>
                  <a:ext uri="{FF2B5EF4-FFF2-40B4-BE49-F238E27FC236}">
                    <a16:creationId xmlns:a16="http://schemas.microsoft.com/office/drawing/2014/main" id="{A48B5B14-7E8D-E84C-B568-C1F9898FA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829" y="1695169"/>
                <a:ext cx="1126060" cy="319747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830" name="Rectangle 829">
                <a:extLst>
                  <a:ext uri="{FF2B5EF4-FFF2-40B4-BE49-F238E27FC236}">
                    <a16:creationId xmlns:a16="http://schemas.microsoft.com/office/drawing/2014/main" id="{C1653721-5A67-D14C-8FF5-B97542D37088}"/>
                  </a:ext>
                </a:extLst>
              </p:cNvPr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31" name="Oval 830">
                <a:extLst>
                  <a:ext uri="{FF2B5EF4-FFF2-40B4-BE49-F238E27FC236}">
                    <a16:creationId xmlns:a16="http://schemas.microsoft.com/office/drawing/2014/main" id="{507FD76F-A610-9A44-B872-D9A67A31B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2116" y="1576553"/>
                <a:ext cx="1126058" cy="31974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832" name="Freeform 831">
                <a:extLst>
                  <a:ext uri="{FF2B5EF4-FFF2-40B4-BE49-F238E27FC236}">
                    <a16:creationId xmlns:a16="http://schemas.microsoft.com/office/drawing/2014/main" id="{2C5E97DD-B6F6-AC42-9372-A5A8E384E3C1}"/>
                  </a:ext>
                </a:extLst>
              </p:cNvPr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33" name="Freeform 832">
                <a:extLst>
                  <a:ext uri="{FF2B5EF4-FFF2-40B4-BE49-F238E27FC236}">
                    <a16:creationId xmlns:a16="http://schemas.microsoft.com/office/drawing/2014/main" id="{1222CDBD-7626-A548-B521-C44B4B31F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754" y="1633283"/>
                <a:ext cx="664783" cy="110881"/>
              </a:xfrm>
              <a:custGeom>
                <a:avLst/>
                <a:gdLst>
                  <a:gd name="T0" fmla="*/ 0 w 3723451"/>
                  <a:gd name="T1" fmla="*/ 27127 h 932950"/>
                  <a:gd name="T2" fmla="*/ 116973 w 3723451"/>
                  <a:gd name="T3" fmla="*/ 320 h 932950"/>
                  <a:gd name="T4" fmla="*/ 331330 w 3723451"/>
                  <a:gd name="T5" fmla="*/ 61869 h 932950"/>
                  <a:gd name="T6" fmla="*/ 535828 w 3723451"/>
                  <a:gd name="T7" fmla="*/ 0 h 932950"/>
                  <a:gd name="T8" fmla="*/ 664783 w 3723451"/>
                  <a:gd name="T9" fmla="*/ 24620 h 932950"/>
                  <a:gd name="T10" fmla="*/ 568841 w 3723451"/>
                  <a:gd name="T11" fmla="*/ 54894 h 932950"/>
                  <a:gd name="T12" fmla="*/ 537951 w 3723451"/>
                  <a:gd name="T13" fmla="*/ 46732 h 932950"/>
                  <a:gd name="T14" fmla="*/ 335096 w 3723451"/>
                  <a:gd name="T15" fmla="*/ 110881 h 932950"/>
                  <a:gd name="T16" fmla="*/ 127051 w 3723451"/>
                  <a:gd name="T17" fmla="*/ 49092 h 932950"/>
                  <a:gd name="T18" fmla="*/ 93414 w 3723451"/>
                  <a:gd name="T19" fmla="*/ 55760 h 932950"/>
                  <a:gd name="T20" fmla="*/ 0 w 3723451"/>
                  <a:gd name="T21" fmla="*/ 2712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34" name="Freeform 833">
                <a:extLst>
                  <a:ext uri="{FF2B5EF4-FFF2-40B4-BE49-F238E27FC236}">
                    <a16:creationId xmlns:a16="http://schemas.microsoft.com/office/drawing/2014/main" id="{8E253476-48C9-6244-B667-8B23572370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97" y="1728692"/>
                <a:ext cx="244206" cy="95408"/>
              </a:xfrm>
              <a:custGeom>
                <a:avLst/>
                <a:gdLst>
                  <a:gd name="T0" fmla="*/ 0 w 1366596"/>
                  <a:gd name="T1" fmla="*/ 0 h 809868"/>
                  <a:gd name="T2" fmla="*/ 244206 w 1366596"/>
                  <a:gd name="T3" fmla="*/ 73724 h 809868"/>
                  <a:gd name="T4" fmla="*/ 154581 w 1366596"/>
                  <a:gd name="T5" fmla="*/ 95408 h 809868"/>
                  <a:gd name="T6" fmla="*/ 822 w 1366596"/>
                  <a:gd name="T7" fmla="*/ 50415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35" name="Freeform 834">
                <a:extLst>
                  <a:ext uri="{FF2B5EF4-FFF2-40B4-BE49-F238E27FC236}">
                    <a16:creationId xmlns:a16="http://schemas.microsoft.com/office/drawing/2014/main" id="{81CF20C4-4F47-264E-BF9A-B44D0D003A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1900" y="1731270"/>
                <a:ext cx="238779" cy="95409"/>
              </a:xfrm>
              <a:custGeom>
                <a:avLst/>
                <a:gdLst>
                  <a:gd name="T0" fmla="*/ 235519 w 1348191"/>
                  <a:gd name="T1" fmla="*/ 0 h 791462"/>
                  <a:gd name="T2" fmla="*/ 238779 w 1348191"/>
                  <a:gd name="T3" fmla="*/ 46040 h 791462"/>
                  <a:gd name="T4" fmla="*/ 86384 w 1348191"/>
                  <a:gd name="T5" fmla="*/ 95409 h 791462"/>
                  <a:gd name="T6" fmla="*/ 0 w 1348191"/>
                  <a:gd name="T7" fmla="*/ 73775 h 791462"/>
                  <a:gd name="T8" fmla="*/ 23551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36" name="Straight Connector 835">
                <a:extLst>
                  <a:ext uri="{FF2B5EF4-FFF2-40B4-BE49-F238E27FC236}">
                    <a16:creationId xmlns:a16="http://schemas.microsoft.com/office/drawing/2014/main" id="{AEDC0F68-38F6-6E4C-8030-6920FEB41351}"/>
                  </a:ext>
                </a:extLst>
              </p:cNvPr>
              <p:cNvCxnSpPr>
                <a:cxnSpLocks noChangeShapeType="1"/>
                <a:endCxn id="831" idx="2"/>
              </p:cNvCxnSpPr>
              <p:nvPr/>
            </p:nvCxnSpPr>
            <p:spPr bwMode="auto">
              <a:xfrm flipH="1" flipV="1">
                <a:off x="1872116" y="1736427"/>
                <a:ext cx="2713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7" name="Straight Connector 836">
                <a:extLst>
                  <a:ext uri="{FF2B5EF4-FFF2-40B4-BE49-F238E27FC236}">
                    <a16:creationId xmlns:a16="http://schemas.microsoft.com/office/drawing/2014/main" id="{5535F186-432A-C045-B78A-477D46E669D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8175" y="1736427"/>
                <a:ext cx="2714" cy="12119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0618" name="Group 347">
              <a:extLst>
                <a:ext uri="{FF2B5EF4-FFF2-40B4-BE49-F238E27FC236}">
                  <a16:creationId xmlns:a16="http://schemas.microsoft.com/office/drawing/2014/main" id="{7F9856CF-6488-DA46-BEE9-AE2741FA12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820" name="Oval 819">
                <a:extLst>
                  <a:ext uri="{FF2B5EF4-FFF2-40B4-BE49-F238E27FC236}">
                    <a16:creationId xmlns:a16="http://schemas.microsoft.com/office/drawing/2014/main" id="{A1E48B80-CADD-AD49-A12F-E75B4181F2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5246" y="1695720"/>
                <a:ext cx="1123346" cy="31716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821" name="Rectangle 820">
                <a:extLst>
                  <a:ext uri="{FF2B5EF4-FFF2-40B4-BE49-F238E27FC236}">
                    <a16:creationId xmlns:a16="http://schemas.microsoft.com/office/drawing/2014/main" id="{5F100268-2BEA-2540-9D50-7A96585DFBCA}"/>
                  </a:ext>
                </a:extLst>
              </p:cNvPr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2" name="Oval 821">
                <a:extLst>
                  <a:ext uri="{FF2B5EF4-FFF2-40B4-BE49-F238E27FC236}">
                    <a16:creationId xmlns:a16="http://schemas.microsoft.com/office/drawing/2014/main" id="{56038E4B-0940-C149-99CD-2685516D1E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2532" y="1577104"/>
                <a:ext cx="1123346" cy="31716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823" name="Freeform 822">
                <a:extLst>
                  <a:ext uri="{FF2B5EF4-FFF2-40B4-BE49-F238E27FC236}">
                    <a16:creationId xmlns:a16="http://schemas.microsoft.com/office/drawing/2014/main" id="{F02DF694-A319-FF4A-93FF-1DF742F66946}"/>
                  </a:ext>
                </a:extLst>
              </p:cNvPr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4" name="Freeform 823">
                <a:extLst>
                  <a:ext uri="{FF2B5EF4-FFF2-40B4-BE49-F238E27FC236}">
                    <a16:creationId xmlns:a16="http://schemas.microsoft.com/office/drawing/2014/main" id="{BC1CA01D-A93C-A945-AC5D-DB43FBDFB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3171" y="1633833"/>
                <a:ext cx="662069" cy="110879"/>
              </a:xfrm>
              <a:custGeom>
                <a:avLst/>
                <a:gdLst>
                  <a:gd name="T0" fmla="*/ 0 w 3723451"/>
                  <a:gd name="T1" fmla="*/ 27127 h 932950"/>
                  <a:gd name="T2" fmla="*/ 116496 w 3723451"/>
                  <a:gd name="T3" fmla="*/ 320 h 932950"/>
                  <a:gd name="T4" fmla="*/ 329977 w 3723451"/>
                  <a:gd name="T5" fmla="*/ 61868 h 932950"/>
                  <a:gd name="T6" fmla="*/ 533641 w 3723451"/>
                  <a:gd name="T7" fmla="*/ 0 h 932950"/>
                  <a:gd name="T8" fmla="*/ 662069 w 3723451"/>
                  <a:gd name="T9" fmla="*/ 24619 h 932950"/>
                  <a:gd name="T10" fmla="*/ 566519 w 3723451"/>
                  <a:gd name="T11" fmla="*/ 54893 h 932950"/>
                  <a:gd name="T12" fmla="*/ 535755 w 3723451"/>
                  <a:gd name="T13" fmla="*/ 46731 h 932950"/>
                  <a:gd name="T14" fmla="*/ 333728 w 3723451"/>
                  <a:gd name="T15" fmla="*/ 110879 h 932950"/>
                  <a:gd name="T16" fmla="*/ 126532 w 3723451"/>
                  <a:gd name="T17" fmla="*/ 49091 h 932950"/>
                  <a:gd name="T18" fmla="*/ 93033 w 3723451"/>
                  <a:gd name="T19" fmla="*/ 55759 h 932950"/>
                  <a:gd name="T20" fmla="*/ 0 w 3723451"/>
                  <a:gd name="T21" fmla="*/ 2712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25" name="Freeform 824">
                <a:extLst>
                  <a:ext uri="{FF2B5EF4-FFF2-40B4-BE49-F238E27FC236}">
                    <a16:creationId xmlns:a16="http://schemas.microsoft.com/office/drawing/2014/main" id="{2F8B4051-97F7-194C-A4AC-C662F946B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314" y="1726663"/>
                <a:ext cx="244206" cy="97987"/>
              </a:xfrm>
              <a:custGeom>
                <a:avLst/>
                <a:gdLst>
                  <a:gd name="T0" fmla="*/ 0 w 1366596"/>
                  <a:gd name="T1" fmla="*/ 0 h 809868"/>
                  <a:gd name="T2" fmla="*/ 244206 w 1366596"/>
                  <a:gd name="T3" fmla="*/ 75717 h 809868"/>
                  <a:gd name="T4" fmla="*/ 154581 w 1366596"/>
                  <a:gd name="T5" fmla="*/ 97987 h 809868"/>
                  <a:gd name="T6" fmla="*/ 822 w 1366596"/>
                  <a:gd name="T7" fmla="*/ 517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26" name="Freeform 825">
                <a:extLst>
                  <a:ext uri="{FF2B5EF4-FFF2-40B4-BE49-F238E27FC236}">
                    <a16:creationId xmlns:a16="http://schemas.microsoft.com/office/drawing/2014/main" id="{74F381D3-84B3-4545-B608-0EB3F9AFF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603" y="1729241"/>
                <a:ext cx="241493" cy="97987"/>
              </a:xfrm>
              <a:custGeom>
                <a:avLst/>
                <a:gdLst>
                  <a:gd name="T0" fmla="*/ 238196 w 1348191"/>
                  <a:gd name="T1" fmla="*/ 0 h 791462"/>
                  <a:gd name="T2" fmla="*/ 241493 w 1348191"/>
                  <a:gd name="T3" fmla="*/ 47284 h 791462"/>
                  <a:gd name="T4" fmla="*/ 87366 w 1348191"/>
                  <a:gd name="T5" fmla="*/ 97987 h 791462"/>
                  <a:gd name="T6" fmla="*/ 0 w 1348191"/>
                  <a:gd name="T7" fmla="*/ 75769 h 791462"/>
                  <a:gd name="T8" fmla="*/ 238196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27" name="Straight Connector 826">
                <a:extLst>
                  <a:ext uri="{FF2B5EF4-FFF2-40B4-BE49-F238E27FC236}">
                    <a16:creationId xmlns:a16="http://schemas.microsoft.com/office/drawing/2014/main" id="{F3FD76AC-5218-BA48-8199-F102F07C27D8}"/>
                  </a:ext>
                </a:extLst>
              </p:cNvPr>
              <p:cNvCxnSpPr>
                <a:cxnSpLocks noChangeShapeType="1"/>
                <a:endCxn id="822" idx="2"/>
              </p:cNvCxnSpPr>
              <p:nvPr/>
            </p:nvCxnSpPr>
            <p:spPr bwMode="auto">
              <a:xfrm flipH="1" flipV="1">
                <a:off x="1872532" y="1736978"/>
                <a:ext cx="2714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8" name="Straight Connector 827">
                <a:extLst>
                  <a:ext uri="{FF2B5EF4-FFF2-40B4-BE49-F238E27FC236}">
                    <a16:creationId xmlns:a16="http://schemas.microsoft.com/office/drawing/2014/main" id="{978732F9-101A-264C-9822-3E421776A2F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5877" y="1734398"/>
                <a:ext cx="2714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0619" name="Group 347">
              <a:extLst>
                <a:ext uri="{FF2B5EF4-FFF2-40B4-BE49-F238E27FC236}">
                  <a16:creationId xmlns:a16="http://schemas.microsoft.com/office/drawing/2014/main" id="{5C425B8D-3227-034D-A568-A6818A51C6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811" name="Oval 810">
                <a:extLst>
                  <a:ext uri="{FF2B5EF4-FFF2-40B4-BE49-F238E27FC236}">
                    <a16:creationId xmlns:a16="http://schemas.microsoft.com/office/drawing/2014/main" id="{9850EE33-5252-1F48-8588-A6AC028E96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875" y="1695070"/>
                <a:ext cx="1126060" cy="319747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812" name="Rectangle 811">
                <a:extLst>
                  <a:ext uri="{FF2B5EF4-FFF2-40B4-BE49-F238E27FC236}">
                    <a16:creationId xmlns:a16="http://schemas.microsoft.com/office/drawing/2014/main" id="{4EBDC682-8503-3247-89A7-63FD643A9C1A}"/>
                  </a:ext>
                </a:extLst>
              </p:cNvPr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3" name="Oval 812">
                <a:extLst>
                  <a:ext uri="{FF2B5EF4-FFF2-40B4-BE49-F238E27FC236}">
                    <a16:creationId xmlns:a16="http://schemas.microsoft.com/office/drawing/2014/main" id="{E18A79E4-6844-BC4E-8320-FB7F7A961E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2162" y="1576454"/>
                <a:ext cx="1126058" cy="31974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814" name="Freeform 813">
                <a:extLst>
                  <a:ext uri="{FF2B5EF4-FFF2-40B4-BE49-F238E27FC236}">
                    <a16:creationId xmlns:a16="http://schemas.microsoft.com/office/drawing/2014/main" id="{F00B7449-01B3-9741-8173-FDB2E642F564}"/>
                  </a:ext>
                </a:extLst>
              </p:cNvPr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5" name="Freeform 814">
                <a:extLst>
                  <a:ext uri="{FF2B5EF4-FFF2-40B4-BE49-F238E27FC236}">
                    <a16:creationId xmlns:a16="http://schemas.microsoft.com/office/drawing/2014/main" id="{DDF315D2-F9BF-7A41-BC90-3ACC58699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800" y="1633184"/>
                <a:ext cx="664783" cy="110881"/>
              </a:xfrm>
              <a:custGeom>
                <a:avLst/>
                <a:gdLst>
                  <a:gd name="T0" fmla="*/ 0 w 3723451"/>
                  <a:gd name="T1" fmla="*/ 27127 h 932950"/>
                  <a:gd name="T2" fmla="*/ 116973 w 3723451"/>
                  <a:gd name="T3" fmla="*/ 320 h 932950"/>
                  <a:gd name="T4" fmla="*/ 331330 w 3723451"/>
                  <a:gd name="T5" fmla="*/ 61869 h 932950"/>
                  <a:gd name="T6" fmla="*/ 535828 w 3723451"/>
                  <a:gd name="T7" fmla="*/ 0 h 932950"/>
                  <a:gd name="T8" fmla="*/ 664783 w 3723451"/>
                  <a:gd name="T9" fmla="*/ 24620 h 932950"/>
                  <a:gd name="T10" fmla="*/ 568841 w 3723451"/>
                  <a:gd name="T11" fmla="*/ 54894 h 932950"/>
                  <a:gd name="T12" fmla="*/ 537951 w 3723451"/>
                  <a:gd name="T13" fmla="*/ 46732 h 932950"/>
                  <a:gd name="T14" fmla="*/ 335096 w 3723451"/>
                  <a:gd name="T15" fmla="*/ 110881 h 932950"/>
                  <a:gd name="T16" fmla="*/ 127051 w 3723451"/>
                  <a:gd name="T17" fmla="*/ 49092 h 932950"/>
                  <a:gd name="T18" fmla="*/ 93414 w 3723451"/>
                  <a:gd name="T19" fmla="*/ 55760 h 932950"/>
                  <a:gd name="T20" fmla="*/ 0 w 3723451"/>
                  <a:gd name="T21" fmla="*/ 2712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6" name="Freeform 815">
                <a:extLst>
                  <a:ext uri="{FF2B5EF4-FFF2-40B4-BE49-F238E27FC236}">
                    <a16:creationId xmlns:a16="http://schemas.microsoft.com/office/drawing/2014/main" id="{6CBBC4FE-0B4D-1D4E-BAE8-3E21F3D66C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944" y="1728593"/>
                <a:ext cx="244206" cy="95408"/>
              </a:xfrm>
              <a:custGeom>
                <a:avLst/>
                <a:gdLst>
                  <a:gd name="T0" fmla="*/ 0 w 1366596"/>
                  <a:gd name="T1" fmla="*/ 0 h 809868"/>
                  <a:gd name="T2" fmla="*/ 244206 w 1366596"/>
                  <a:gd name="T3" fmla="*/ 73724 h 809868"/>
                  <a:gd name="T4" fmla="*/ 154581 w 1366596"/>
                  <a:gd name="T5" fmla="*/ 95408 h 809868"/>
                  <a:gd name="T6" fmla="*/ 822 w 1366596"/>
                  <a:gd name="T7" fmla="*/ 50415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7" name="Freeform 816">
                <a:extLst>
                  <a:ext uri="{FF2B5EF4-FFF2-40B4-BE49-F238E27FC236}">
                    <a16:creationId xmlns:a16="http://schemas.microsoft.com/office/drawing/2014/main" id="{5D851897-35BE-D841-98C5-3FA45A178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1947" y="1731171"/>
                <a:ext cx="238779" cy="95409"/>
              </a:xfrm>
              <a:custGeom>
                <a:avLst/>
                <a:gdLst>
                  <a:gd name="T0" fmla="*/ 235519 w 1348191"/>
                  <a:gd name="T1" fmla="*/ 0 h 791462"/>
                  <a:gd name="T2" fmla="*/ 238779 w 1348191"/>
                  <a:gd name="T3" fmla="*/ 46040 h 791462"/>
                  <a:gd name="T4" fmla="*/ 86384 w 1348191"/>
                  <a:gd name="T5" fmla="*/ 95409 h 791462"/>
                  <a:gd name="T6" fmla="*/ 0 w 1348191"/>
                  <a:gd name="T7" fmla="*/ 73775 h 791462"/>
                  <a:gd name="T8" fmla="*/ 23551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18" name="Straight Connector 817">
                <a:extLst>
                  <a:ext uri="{FF2B5EF4-FFF2-40B4-BE49-F238E27FC236}">
                    <a16:creationId xmlns:a16="http://schemas.microsoft.com/office/drawing/2014/main" id="{D33EF192-9B9B-1C4A-AD7B-AD47339A73BF}"/>
                  </a:ext>
                </a:extLst>
              </p:cNvPr>
              <p:cNvCxnSpPr>
                <a:cxnSpLocks noChangeShapeType="1"/>
                <a:endCxn id="813" idx="2"/>
              </p:cNvCxnSpPr>
              <p:nvPr/>
            </p:nvCxnSpPr>
            <p:spPr bwMode="auto">
              <a:xfrm flipH="1" flipV="1">
                <a:off x="1872162" y="1736328"/>
                <a:ext cx="2713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9" name="Straight Connector 818">
                <a:extLst>
                  <a:ext uri="{FF2B5EF4-FFF2-40B4-BE49-F238E27FC236}">
                    <a16:creationId xmlns:a16="http://schemas.microsoft.com/office/drawing/2014/main" id="{D36CE55A-1880-E141-A35E-CD082AD7269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8221" y="1736328"/>
                <a:ext cx="2714" cy="12119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0620" name="Group 347">
              <a:extLst>
                <a:ext uri="{FF2B5EF4-FFF2-40B4-BE49-F238E27FC236}">
                  <a16:creationId xmlns:a16="http://schemas.microsoft.com/office/drawing/2014/main" id="{7D525199-4224-7B44-A1E2-FA347547DB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802" name="Oval 801">
                <a:extLst>
                  <a:ext uri="{FF2B5EF4-FFF2-40B4-BE49-F238E27FC236}">
                    <a16:creationId xmlns:a16="http://schemas.microsoft.com/office/drawing/2014/main" id="{CD120C7C-3375-C84C-BC46-F35DF6FDE1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01" y="1693738"/>
                <a:ext cx="1125103" cy="319666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803" name="Rectangle 802">
                <a:extLst>
                  <a:ext uri="{FF2B5EF4-FFF2-40B4-BE49-F238E27FC236}">
                    <a16:creationId xmlns:a16="http://schemas.microsoft.com/office/drawing/2014/main" id="{FB453FBF-88F9-8644-B7C1-04A0498AC50A}"/>
                  </a:ext>
                </a:extLst>
              </p:cNvPr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4" name="Oval 803">
                <a:extLst>
                  <a:ext uri="{FF2B5EF4-FFF2-40B4-BE49-F238E27FC236}">
                    <a16:creationId xmlns:a16="http://schemas.microsoft.com/office/drawing/2014/main" id="{DBA4F8E3-4CB5-1944-BF6A-B28FF7685D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0189" y="1575004"/>
                <a:ext cx="1125101" cy="31966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805" name="Freeform 804">
                <a:extLst>
                  <a:ext uri="{FF2B5EF4-FFF2-40B4-BE49-F238E27FC236}">
                    <a16:creationId xmlns:a16="http://schemas.microsoft.com/office/drawing/2014/main" id="{7B963C82-6683-8845-90B2-3D563F4A8558}"/>
                  </a:ext>
                </a:extLst>
              </p:cNvPr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6" name="Freeform 805">
                <a:extLst>
                  <a:ext uri="{FF2B5EF4-FFF2-40B4-BE49-F238E27FC236}">
                    <a16:creationId xmlns:a16="http://schemas.microsoft.com/office/drawing/2014/main" id="{36AD9BC6-F119-DA4C-B2C0-02DC15F0A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950" y="1632849"/>
                <a:ext cx="661578" cy="109600"/>
              </a:xfrm>
              <a:custGeom>
                <a:avLst/>
                <a:gdLst>
                  <a:gd name="T0" fmla="*/ 0 w 3723451"/>
                  <a:gd name="T1" fmla="*/ 26814 h 932950"/>
                  <a:gd name="T2" fmla="*/ 116409 w 3723451"/>
                  <a:gd name="T3" fmla="*/ 316 h 932950"/>
                  <a:gd name="T4" fmla="*/ 329732 w 3723451"/>
                  <a:gd name="T5" fmla="*/ 61154 h 932950"/>
                  <a:gd name="T6" fmla="*/ 533245 w 3723451"/>
                  <a:gd name="T7" fmla="*/ 0 h 932950"/>
                  <a:gd name="T8" fmla="*/ 661578 w 3723451"/>
                  <a:gd name="T9" fmla="*/ 24335 h 932950"/>
                  <a:gd name="T10" fmla="*/ 566098 w 3723451"/>
                  <a:gd name="T11" fmla="*/ 54259 h 932950"/>
                  <a:gd name="T12" fmla="*/ 535358 w 3723451"/>
                  <a:gd name="T13" fmla="*/ 46192 h 932950"/>
                  <a:gd name="T14" fmla="*/ 333480 w 3723451"/>
                  <a:gd name="T15" fmla="*/ 109600 h 932950"/>
                  <a:gd name="T16" fmla="*/ 126438 w 3723451"/>
                  <a:gd name="T17" fmla="*/ 48524 h 932950"/>
                  <a:gd name="T18" fmla="*/ 92964 w 3723451"/>
                  <a:gd name="T19" fmla="*/ 55116 h 932950"/>
                  <a:gd name="T20" fmla="*/ 0 w 3723451"/>
                  <a:gd name="T21" fmla="*/ 26814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7" name="Freeform 806">
                <a:extLst>
                  <a:ext uri="{FF2B5EF4-FFF2-40B4-BE49-F238E27FC236}">
                    <a16:creationId xmlns:a16="http://schemas.microsoft.com/office/drawing/2014/main" id="{A23CF5DF-C5FE-E541-89AB-4CCE5CE30C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5979" y="1727226"/>
                <a:ext cx="244404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404 w 1366596"/>
                  <a:gd name="T3" fmla="*/ 75281 h 809868"/>
                  <a:gd name="T4" fmla="*/ 154707 w 1366596"/>
                  <a:gd name="T5" fmla="*/ 97422 h 809868"/>
                  <a:gd name="T6" fmla="*/ 823 w 1366596"/>
                  <a:gd name="T7" fmla="*/ 5147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8" name="Freeform 807">
                <a:extLst>
                  <a:ext uri="{FF2B5EF4-FFF2-40B4-BE49-F238E27FC236}">
                    <a16:creationId xmlns:a16="http://schemas.microsoft.com/office/drawing/2014/main" id="{BC0AC310-F880-F246-A86A-94B760B41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310" y="1730271"/>
                <a:ext cx="240189" cy="97422"/>
              </a:xfrm>
              <a:custGeom>
                <a:avLst/>
                <a:gdLst>
                  <a:gd name="T0" fmla="*/ 236910 w 1348191"/>
                  <a:gd name="T1" fmla="*/ 0 h 791462"/>
                  <a:gd name="T2" fmla="*/ 240189 w 1348191"/>
                  <a:gd name="T3" fmla="*/ 47012 h 791462"/>
                  <a:gd name="T4" fmla="*/ 86894 w 1348191"/>
                  <a:gd name="T5" fmla="*/ 97422 h 791462"/>
                  <a:gd name="T6" fmla="*/ 0 w 1348191"/>
                  <a:gd name="T7" fmla="*/ 75332 h 791462"/>
                  <a:gd name="T8" fmla="*/ 236910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09" name="Straight Connector 808">
                <a:extLst>
                  <a:ext uri="{FF2B5EF4-FFF2-40B4-BE49-F238E27FC236}">
                    <a16:creationId xmlns:a16="http://schemas.microsoft.com/office/drawing/2014/main" id="{5DAF8AF7-6293-F941-815B-86B704390211}"/>
                  </a:ext>
                </a:extLst>
              </p:cNvPr>
              <p:cNvCxnSpPr>
                <a:cxnSpLocks noChangeShapeType="1"/>
                <a:endCxn id="804" idx="2"/>
              </p:cNvCxnSpPr>
              <p:nvPr/>
            </p:nvCxnSpPr>
            <p:spPr bwMode="auto">
              <a:xfrm flipH="1" flipV="1">
                <a:off x="1870189" y="1736360"/>
                <a:ext cx="4213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0" name="Straight Connector 809">
                <a:extLst>
                  <a:ext uri="{FF2B5EF4-FFF2-40B4-BE49-F238E27FC236}">
                    <a16:creationId xmlns:a16="http://schemas.microsoft.com/office/drawing/2014/main" id="{976BAEDB-FACB-2F4B-8C4D-A2EA6F44E9E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5289" y="1733315"/>
                <a:ext cx="4215" cy="12482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0621" name="Group 347">
              <a:extLst>
                <a:ext uri="{FF2B5EF4-FFF2-40B4-BE49-F238E27FC236}">
                  <a16:creationId xmlns:a16="http://schemas.microsoft.com/office/drawing/2014/main" id="{C0772F8E-A8B0-FE47-AD67-18C06D41B7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793" name="Oval 792">
                <a:extLst>
                  <a:ext uri="{FF2B5EF4-FFF2-40B4-BE49-F238E27FC236}">
                    <a16:creationId xmlns:a16="http://schemas.microsoft.com/office/drawing/2014/main" id="{A0EF026A-4BF3-ED4A-8A83-4A09398F9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7892" y="1694743"/>
                <a:ext cx="1119914" cy="318751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794" name="Rectangle 793">
                <a:extLst>
                  <a:ext uri="{FF2B5EF4-FFF2-40B4-BE49-F238E27FC236}">
                    <a16:creationId xmlns:a16="http://schemas.microsoft.com/office/drawing/2014/main" id="{10C237ED-6247-8448-9BCD-844001088048}"/>
                  </a:ext>
                </a:extLst>
              </p:cNvPr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5" name="Oval 794">
                <a:extLst>
                  <a:ext uri="{FF2B5EF4-FFF2-40B4-BE49-F238E27FC236}">
                    <a16:creationId xmlns:a16="http://schemas.microsoft.com/office/drawing/2014/main" id="{9C46CED3-66AB-2540-BAF1-788C7AD6ED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3449" y="1574784"/>
                <a:ext cx="1119914" cy="31874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796" name="Freeform 795">
                <a:extLst>
                  <a:ext uri="{FF2B5EF4-FFF2-40B4-BE49-F238E27FC236}">
                    <a16:creationId xmlns:a16="http://schemas.microsoft.com/office/drawing/2014/main" id="{B6D94C8D-0374-3B43-940B-3C4A9C252F59}"/>
                  </a:ext>
                </a:extLst>
              </p:cNvPr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7" name="Freeform 796">
                <a:extLst>
                  <a:ext uri="{FF2B5EF4-FFF2-40B4-BE49-F238E27FC236}">
                    <a16:creationId xmlns:a16="http://schemas.microsoft.com/office/drawing/2014/main" id="{91AF7FBE-506A-A94D-85BB-EB456D49F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4543" y="1633049"/>
                <a:ext cx="657727" cy="109677"/>
              </a:xfrm>
              <a:custGeom>
                <a:avLst/>
                <a:gdLst>
                  <a:gd name="T0" fmla="*/ 0 w 3723451"/>
                  <a:gd name="T1" fmla="*/ 26832 h 932950"/>
                  <a:gd name="T2" fmla="*/ 115732 w 3723451"/>
                  <a:gd name="T3" fmla="*/ 316 h 932950"/>
                  <a:gd name="T4" fmla="*/ 327813 w 3723451"/>
                  <a:gd name="T5" fmla="*/ 61197 h 932950"/>
                  <a:gd name="T6" fmla="*/ 530141 w 3723451"/>
                  <a:gd name="T7" fmla="*/ 0 h 932950"/>
                  <a:gd name="T8" fmla="*/ 657727 w 3723451"/>
                  <a:gd name="T9" fmla="*/ 24352 h 932950"/>
                  <a:gd name="T10" fmla="*/ 562803 w 3723451"/>
                  <a:gd name="T11" fmla="*/ 54298 h 932950"/>
                  <a:gd name="T12" fmla="*/ 532242 w 3723451"/>
                  <a:gd name="T13" fmla="*/ 46224 h 932950"/>
                  <a:gd name="T14" fmla="*/ 331539 w 3723451"/>
                  <a:gd name="T15" fmla="*/ 109677 h 932950"/>
                  <a:gd name="T16" fmla="*/ 125702 w 3723451"/>
                  <a:gd name="T17" fmla="*/ 48558 h 932950"/>
                  <a:gd name="T18" fmla="*/ 92423 w 3723451"/>
                  <a:gd name="T19" fmla="*/ 55155 h 932950"/>
                  <a:gd name="T20" fmla="*/ 0 w 3723451"/>
                  <a:gd name="T21" fmla="*/ 26832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98" name="Freeform 797">
                <a:extLst>
                  <a:ext uri="{FF2B5EF4-FFF2-40B4-BE49-F238E27FC236}">
                    <a16:creationId xmlns:a16="http://schemas.microsoft.com/office/drawing/2014/main" id="{2CDF9967-9B3E-8D4C-92B0-60D41E265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5619" y="1725591"/>
                <a:ext cx="244427" cy="99394"/>
              </a:xfrm>
              <a:custGeom>
                <a:avLst/>
                <a:gdLst>
                  <a:gd name="T0" fmla="*/ 0 w 1366596"/>
                  <a:gd name="T1" fmla="*/ 0 h 809868"/>
                  <a:gd name="T2" fmla="*/ 244427 w 1366596"/>
                  <a:gd name="T3" fmla="*/ 76804 h 809868"/>
                  <a:gd name="T4" fmla="*/ 154721 w 1366596"/>
                  <a:gd name="T5" fmla="*/ 99394 h 809868"/>
                  <a:gd name="T6" fmla="*/ 823 w 1366596"/>
                  <a:gd name="T7" fmla="*/ 52521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99" name="Freeform 798">
                <a:extLst>
                  <a:ext uri="{FF2B5EF4-FFF2-40B4-BE49-F238E27FC236}">
                    <a16:creationId xmlns:a16="http://schemas.microsoft.com/office/drawing/2014/main" id="{751C7868-38D8-4D46-93F1-32DE99816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1209" y="1729017"/>
                <a:ext cx="239982" cy="95968"/>
              </a:xfrm>
              <a:custGeom>
                <a:avLst/>
                <a:gdLst>
                  <a:gd name="T0" fmla="*/ 236706 w 1348191"/>
                  <a:gd name="T1" fmla="*/ 0 h 791462"/>
                  <a:gd name="T2" fmla="*/ 239982 w 1348191"/>
                  <a:gd name="T3" fmla="*/ 46310 h 791462"/>
                  <a:gd name="T4" fmla="*/ 86820 w 1348191"/>
                  <a:gd name="T5" fmla="*/ 95968 h 791462"/>
                  <a:gd name="T6" fmla="*/ 0 w 1348191"/>
                  <a:gd name="T7" fmla="*/ 74208 h 791462"/>
                  <a:gd name="T8" fmla="*/ 236706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00" name="Straight Connector 799">
                <a:extLst>
                  <a:ext uri="{FF2B5EF4-FFF2-40B4-BE49-F238E27FC236}">
                    <a16:creationId xmlns:a16="http://schemas.microsoft.com/office/drawing/2014/main" id="{038FA458-D6C3-B949-A7EA-78F5F8419431}"/>
                  </a:ext>
                </a:extLst>
              </p:cNvPr>
              <p:cNvCxnSpPr>
                <a:cxnSpLocks noChangeShapeType="1"/>
                <a:endCxn id="795" idx="2"/>
              </p:cNvCxnSpPr>
              <p:nvPr/>
            </p:nvCxnSpPr>
            <p:spPr bwMode="auto">
              <a:xfrm flipH="1" flipV="1">
                <a:off x="1873449" y="1735872"/>
                <a:ext cx="4443" cy="123387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1" name="Straight Connector 800">
                <a:extLst>
                  <a:ext uri="{FF2B5EF4-FFF2-40B4-BE49-F238E27FC236}">
                    <a16:creationId xmlns:a16="http://schemas.microsoft.com/office/drawing/2014/main" id="{0E1F971C-C5AF-3C48-A407-9DFC312213A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3363" y="1732446"/>
                <a:ext cx="4443" cy="123387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0622" name="Group 589">
              <a:extLst>
                <a:ext uri="{FF2B5EF4-FFF2-40B4-BE49-F238E27FC236}">
                  <a16:creationId xmlns:a16="http://schemas.microsoft.com/office/drawing/2014/main" id="{BBB35B7F-3D97-9F42-B880-C242765642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784" name="Oval 783">
                <a:extLst>
                  <a:ext uri="{FF2B5EF4-FFF2-40B4-BE49-F238E27FC236}">
                    <a16:creationId xmlns:a16="http://schemas.microsoft.com/office/drawing/2014/main" id="{1B102E32-D23F-6143-81B8-F6C3AE48A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6261" y="1595082"/>
                <a:ext cx="621721" cy="196676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785" name="Rectangle 784">
                <a:extLst>
                  <a:ext uri="{FF2B5EF4-FFF2-40B4-BE49-F238E27FC236}">
                    <a16:creationId xmlns:a16="http://schemas.microsoft.com/office/drawing/2014/main" id="{B707793F-33A4-824F-B0E5-E318181310D7}"/>
                  </a:ext>
                </a:extLst>
              </p:cNvPr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86" name="Oval 785">
                <a:extLst>
                  <a:ext uri="{FF2B5EF4-FFF2-40B4-BE49-F238E27FC236}">
                    <a16:creationId xmlns:a16="http://schemas.microsoft.com/office/drawing/2014/main" id="{0E55048C-1E22-644C-90C0-20C5A004B7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3888" y="1516411"/>
                <a:ext cx="621721" cy="19667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787" name="Freeform 786">
                <a:extLst>
                  <a:ext uri="{FF2B5EF4-FFF2-40B4-BE49-F238E27FC236}">
                    <a16:creationId xmlns:a16="http://schemas.microsoft.com/office/drawing/2014/main" id="{C3CAC543-F897-9D4F-92DA-1C5A1FD679B0}"/>
                  </a:ext>
                </a:extLst>
              </p:cNvPr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88" name="Freeform 787">
                <a:extLst>
                  <a:ext uri="{FF2B5EF4-FFF2-40B4-BE49-F238E27FC236}">
                    <a16:creationId xmlns:a16="http://schemas.microsoft.com/office/drawing/2014/main" id="{6691C82C-077D-1C45-AC4B-A8EBECE99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029" y="1555746"/>
                <a:ext cx="365439" cy="69415"/>
              </a:xfrm>
              <a:custGeom>
                <a:avLst/>
                <a:gdLst>
                  <a:gd name="T0" fmla="*/ 0 w 3723451"/>
                  <a:gd name="T1" fmla="*/ 16982 h 932950"/>
                  <a:gd name="T2" fmla="*/ 64302 w 3723451"/>
                  <a:gd name="T3" fmla="*/ 200 h 932950"/>
                  <a:gd name="T4" fmla="*/ 182136 w 3723451"/>
                  <a:gd name="T5" fmla="*/ 38732 h 932950"/>
                  <a:gd name="T6" fmla="*/ 294551 w 3723451"/>
                  <a:gd name="T7" fmla="*/ 0 h 932950"/>
                  <a:gd name="T8" fmla="*/ 365439 w 3723451"/>
                  <a:gd name="T9" fmla="*/ 15413 h 932950"/>
                  <a:gd name="T10" fmla="*/ 312698 w 3723451"/>
                  <a:gd name="T11" fmla="*/ 34365 h 932950"/>
                  <a:gd name="T12" fmla="*/ 295718 w 3723451"/>
                  <a:gd name="T13" fmla="*/ 29256 h 932950"/>
                  <a:gd name="T14" fmla="*/ 184206 w 3723451"/>
                  <a:gd name="T15" fmla="*/ 69415 h 932950"/>
                  <a:gd name="T16" fmla="*/ 69841 w 3723451"/>
                  <a:gd name="T17" fmla="*/ 30733 h 932950"/>
                  <a:gd name="T18" fmla="*/ 51351 w 3723451"/>
                  <a:gd name="T19" fmla="*/ 34908 h 932950"/>
                  <a:gd name="T20" fmla="*/ 0 w 3723451"/>
                  <a:gd name="T21" fmla="*/ 16982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89" name="Freeform 788">
                <a:extLst>
                  <a:ext uri="{FF2B5EF4-FFF2-40B4-BE49-F238E27FC236}">
                    <a16:creationId xmlns:a16="http://schemas.microsoft.com/office/drawing/2014/main" id="{6C7E48B6-6FCB-764B-A725-CC6AB43B00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1700" y="1613593"/>
                <a:ext cx="135261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61 w 1366596"/>
                  <a:gd name="T3" fmla="*/ 46487 h 809868"/>
                  <a:gd name="T4" fmla="*/ 85620 w 1366596"/>
                  <a:gd name="T5" fmla="*/ 60160 h 809868"/>
                  <a:gd name="T6" fmla="*/ 455 w 1366596"/>
                  <a:gd name="T7" fmla="*/ 3178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90" name="Freeform 789">
                <a:extLst>
                  <a:ext uri="{FF2B5EF4-FFF2-40B4-BE49-F238E27FC236}">
                    <a16:creationId xmlns:a16="http://schemas.microsoft.com/office/drawing/2014/main" id="{3CEEEE21-8367-554F-A21B-AE6742FF93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4910" y="1615906"/>
                <a:ext cx="132887" cy="60160"/>
              </a:xfrm>
              <a:custGeom>
                <a:avLst/>
                <a:gdLst>
                  <a:gd name="T0" fmla="*/ 131073 w 1348191"/>
                  <a:gd name="T1" fmla="*/ 0 h 791462"/>
                  <a:gd name="T2" fmla="*/ 132887 w 1348191"/>
                  <a:gd name="T3" fmla="*/ 29031 h 791462"/>
                  <a:gd name="T4" fmla="*/ 48075 w 1348191"/>
                  <a:gd name="T5" fmla="*/ 60160 h 791462"/>
                  <a:gd name="T6" fmla="*/ 0 w 1348191"/>
                  <a:gd name="T7" fmla="*/ 46519 h 791462"/>
                  <a:gd name="T8" fmla="*/ 131073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91" name="Straight Connector 790">
                <a:extLst>
                  <a:ext uri="{FF2B5EF4-FFF2-40B4-BE49-F238E27FC236}">
                    <a16:creationId xmlns:a16="http://schemas.microsoft.com/office/drawing/2014/main" id="{E5C052E2-31DC-234F-AFFC-46C5B9271269}"/>
                  </a:ext>
                </a:extLst>
              </p:cNvPr>
              <p:cNvCxnSpPr>
                <a:cxnSpLocks noChangeShapeType="1"/>
                <a:endCxn id="786" idx="2"/>
              </p:cNvCxnSpPr>
              <p:nvPr/>
            </p:nvCxnSpPr>
            <p:spPr bwMode="auto">
              <a:xfrm flipH="1" flipV="1">
                <a:off x="7913888" y="1615906"/>
                <a:ext cx="2372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2" name="Straight Connector 791">
                <a:extLst>
                  <a:ext uri="{FF2B5EF4-FFF2-40B4-BE49-F238E27FC236}">
                    <a16:creationId xmlns:a16="http://schemas.microsoft.com/office/drawing/2014/main" id="{B72DE029-045C-E042-8E52-D1B39C60AD7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5609" y="1618220"/>
                <a:ext cx="2372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0623" name="Group 590">
              <a:extLst>
                <a:ext uri="{FF2B5EF4-FFF2-40B4-BE49-F238E27FC236}">
                  <a16:creationId xmlns:a16="http://schemas.microsoft.com/office/drawing/2014/main" id="{44B2FA8A-F4E8-6041-A756-3F60296F0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775" name="Oval 774">
                <a:extLst>
                  <a:ext uri="{FF2B5EF4-FFF2-40B4-BE49-F238E27FC236}">
                    <a16:creationId xmlns:a16="http://schemas.microsoft.com/office/drawing/2014/main" id="{8F9CFE84-8DF5-5F42-82F0-7908AE2A3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268" y="1595576"/>
                <a:ext cx="624095" cy="19667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776" name="Rectangle 775">
                <a:extLst>
                  <a:ext uri="{FF2B5EF4-FFF2-40B4-BE49-F238E27FC236}">
                    <a16:creationId xmlns:a16="http://schemas.microsoft.com/office/drawing/2014/main" id="{3A93DE01-2EB6-0D41-9781-AED6C68E0EC4}"/>
                  </a:ext>
                </a:extLst>
              </p:cNvPr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ACF644CB-0645-154E-801B-203887618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2896" y="1516906"/>
                <a:ext cx="624093" cy="19667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778" name="Freeform 777">
                <a:extLst>
                  <a:ext uri="{FF2B5EF4-FFF2-40B4-BE49-F238E27FC236}">
                    <a16:creationId xmlns:a16="http://schemas.microsoft.com/office/drawing/2014/main" id="{0677B645-4E0C-D24A-9E0D-1570128727F3}"/>
                  </a:ext>
                </a:extLst>
              </p:cNvPr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79" name="Freeform 778">
                <a:extLst>
                  <a:ext uri="{FF2B5EF4-FFF2-40B4-BE49-F238E27FC236}">
                    <a16:creationId xmlns:a16="http://schemas.microsoft.com/office/drawing/2014/main" id="{D5C8DA0F-3DB6-ED47-8678-41DB9C1FEA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1037" y="1556241"/>
                <a:ext cx="367811" cy="69415"/>
              </a:xfrm>
              <a:custGeom>
                <a:avLst/>
                <a:gdLst>
                  <a:gd name="T0" fmla="*/ 0 w 3723451"/>
                  <a:gd name="T1" fmla="*/ 16982 h 932950"/>
                  <a:gd name="T2" fmla="*/ 64719 w 3723451"/>
                  <a:gd name="T3" fmla="*/ 200 h 932950"/>
                  <a:gd name="T4" fmla="*/ 183318 w 3723451"/>
                  <a:gd name="T5" fmla="*/ 38732 h 932950"/>
                  <a:gd name="T6" fmla="*/ 296463 w 3723451"/>
                  <a:gd name="T7" fmla="*/ 0 h 932950"/>
                  <a:gd name="T8" fmla="*/ 367811 w 3723451"/>
                  <a:gd name="T9" fmla="*/ 15413 h 932950"/>
                  <a:gd name="T10" fmla="*/ 314728 w 3723451"/>
                  <a:gd name="T11" fmla="*/ 34365 h 932950"/>
                  <a:gd name="T12" fmla="*/ 297638 w 3723451"/>
                  <a:gd name="T13" fmla="*/ 29256 h 932950"/>
                  <a:gd name="T14" fmla="*/ 185402 w 3723451"/>
                  <a:gd name="T15" fmla="*/ 69415 h 932950"/>
                  <a:gd name="T16" fmla="*/ 70295 w 3723451"/>
                  <a:gd name="T17" fmla="*/ 30733 h 932950"/>
                  <a:gd name="T18" fmla="*/ 51684 w 3723451"/>
                  <a:gd name="T19" fmla="*/ 34908 h 932950"/>
                  <a:gd name="T20" fmla="*/ 0 w 3723451"/>
                  <a:gd name="T21" fmla="*/ 16982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80" name="Freeform 779">
                <a:extLst>
                  <a:ext uri="{FF2B5EF4-FFF2-40B4-BE49-F238E27FC236}">
                    <a16:creationId xmlns:a16="http://schemas.microsoft.com/office/drawing/2014/main" id="{C3651DBE-CDC9-7E4B-8C79-A0D1AA332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3081" y="1614087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59 w 1366596"/>
                  <a:gd name="T3" fmla="*/ 46487 h 809868"/>
                  <a:gd name="T4" fmla="*/ 85618 w 1366596"/>
                  <a:gd name="T5" fmla="*/ 60160 h 809868"/>
                  <a:gd name="T6" fmla="*/ 455 w 1366596"/>
                  <a:gd name="T7" fmla="*/ 3178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81" name="Freeform 780">
                <a:extLst>
                  <a:ext uri="{FF2B5EF4-FFF2-40B4-BE49-F238E27FC236}">
                    <a16:creationId xmlns:a16="http://schemas.microsoft.com/office/drawing/2014/main" id="{E9CC5E33-9233-1C4B-B5BE-4DA8F323F4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3917" y="1616401"/>
                <a:ext cx="135261" cy="60160"/>
              </a:xfrm>
              <a:custGeom>
                <a:avLst/>
                <a:gdLst>
                  <a:gd name="T0" fmla="*/ 133414 w 1348191"/>
                  <a:gd name="T1" fmla="*/ 0 h 791462"/>
                  <a:gd name="T2" fmla="*/ 135261 w 1348191"/>
                  <a:gd name="T3" fmla="*/ 29031 h 791462"/>
                  <a:gd name="T4" fmla="*/ 48934 w 1348191"/>
                  <a:gd name="T5" fmla="*/ 60160 h 791462"/>
                  <a:gd name="T6" fmla="*/ 0 w 1348191"/>
                  <a:gd name="T7" fmla="*/ 46519 h 791462"/>
                  <a:gd name="T8" fmla="*/ 13341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82" name="Straight Connector 781">
                <a:extLst>
                  <a:ext uri="{FF2B5EF4-FFF2-40B4-BE49-F238E27FC236}">
                    <a16:creationId xmlns:a16="http://schemas.microsoft.com/office/drawing/2014/main" id="{C6397837-DC6C-2848-A78C-9845FCDA2F4E}"/>
                  </a:ext>
                </a:extLst>
              </p:cNvPr>
              <p:cNvCxnSpPr>
                <a:cxnSpLocks noChangeShapeType="1"/>
                <a:endCxn id="777" idx="2"/>
              </p:cNvCxnSpPr>
              <p:nvPr/>
            </p:nvCxnSpPr>
            <p:spPr bwMode="auto">
              <a:xfrm flipH="1" flipV="1">
                <a:off x="7912896" y="1616401"/>
                <a:ext cx="2372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83" name="Straight Connector 782">
                <a:extLst>
                  <a:ext uri="{FF2B5EF4-FFF2-40B4-BE49-F238E27FC236}">
                    <a16:creationId xmlns:a16="http://schemas.microsoft.com/office/drawing/2014/main" id="{52246266-E51B-8E47-93FE-1717D113457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6989" y="1618714"/>
                <a:ext cx="2374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0624" name="Group 591">
              <a:extLst>
                <a:ext uri="{FF2B5EF4-FFF2-40B4-BE49-F238E27FC236}">
                  <a16:creationId xmlns:a16="http://schemas.microsoft.com/office/drawing/2014/main" id="{4F1DACD5-A11C-1942-A8A9-DFFB44637E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766" name="Oval 765">
                <a:extLst>
                  <a:ext uri="{FF2B5EF4-FFF2-40B4-BE49-F238E27FC236}">
                    <a16:creationId xmlns:a16="http://schemas.microsoft.com/office/drawing/2014/main" id="{26B1B644-FD37-824A-9879-8B832B243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277" y="1593365"/>
                <a:ext cx="624093" cy="198990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767" name="Rectangle 766">
                <a:extLst>
                  <a:ext uri="{FF2B5EF4-FFF2-40B4-BE49-F238E27FC236}">
                    <a16:creationId xmlns:a16="http://schemas.microsoft.com/office/drawing/2014/main" id="{8A3BDBD9-608C-8748-A234-2F9E73C87BBD}"/>
                  </a:ext>
                </a:extLst>
              </p:cNvPr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68" name="Oval 767">
                <a:extLst>
                  <a:ext uri="{FF2B5EF4-FFF2-40B4-BE49-F238E27FC236}">
                    <a16:creationId xmlns:a16="http://schemas.microsoft.com/office/drawing/2014/main" id="{44CCB4DA-598F-E846-B3B1-A829F5AEA3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2903" y="1514694"/>
                <a:ext cx="624095" cy="19899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769" name="Freeform 768">
                <a:extLst>
                  <a:ext uri="{FF2B5EF4-FFF2-40B4-BE49-F238E27FC236}">
                    <a16:creationId xmlns:a16="http://schemas.microsoft.com/office/drawing/2014/main" id="{6511A941-688A-1A4F-A5AD-4F8681A8E29C}"/>
                  </a:ext>
                </a:extLst>
              </p:cNvPr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70" name="Freeform 769">
                <a:extLst>
                  <a:ext uri="{FF2B5EF4-FFF2-40B4-BE49-F238E27FC236}">
                    <a16:creationId xmlns:a16="http://schemas.microsoft.com/office/drawing/2014/main" id="{22A065C2-2AB9-8D4F-8417-E73487009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1044" y="1554029"/>
                <a:ext cx="367813" cy="69415"/>
              </a:xfrm>
              <a:custGeom>
                <a:avLst/>
                <a:gdLst>
                  <a:gd name="T0" fmla="*/ 0 w 3723451"/>
                  <a:gd name="T1" fmla="*/ 16982 h 932950"/>
                  <a:gd name="T2" fmla="*/ 64719 w 3723451"/>
                  <a:gd name="T3" fmla="*/ 200 h 932950"/>
                  <a:gd name="T4" fmla="*/ 183319 w 3723451"/>
                  <a:gd name="T5" fmla="*/ 38732 h 932950"/>
                  <a:gd name="T6" fmla="*/ 296464 w 3723451"/>
                  <a:gd name="T7" fmla="*/ 0 h 932950"/>
                  <a:gd name="T8" fmla="*/ 367813 w 3723451"/>
                  <a:gd name="T9" fmla="*/ 15413 h 932950"/>
                  <a:gd name="T10" fmla="*/ 314730 w 3723451"/>
                  <a:gd name="T11" fmla="*/ 34365 h 932950"/>
                  <a:gd name="T12" fmla="*/ 297639 w 3723451"/>
                  <a:gd name="T13" fmla="*/ 29256 h 932950"/>
                  <a:gd name="T14" fmla="*/ 185403 w 3723451"/>
                  <a:gd name="T15" fmla="*/ 69415 h 932950"/>
                  <a:gd name="T16" fmla="*/ 70295 w 3723451"/>
                  <a:gd name="T17" fmla="*/ 30733 h 932950"/>
                  <a:gd name="T18" fmla="*/ 51685 w 3723451"/>
                  <a:gd name="T19" fmla="*/ 34908 h 932950"/>
                  <a:gd name="T20" fmla="*/ 0 w 3723451"/>
                  <a:gd name="T21" fmla="*/ 16982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71" name="Freeform 770">
                <a:extLst>
                  <a:ext uri="{FF2B5EF4-FFF2-40B4-BE49-F238E27FC236}">
                    <a16:creationId xmlns:a16="http://schemas.microsoft.com/office/drawing/2014/main" id="{950F16D6-A4EE-7A47-9FBE-45499299B7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3088" y="1614189"/>
                <a:ext cx="135261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61 w 1366596"/>
                  <a:gd name="T3" fmla="*/ 46487 h 809868"/>
                  <a:gd name="T4" fmla="*/ 85620 w 1366596"/>
                  <a:gd name="T5" fmla="*/ 60160 h 809868"/>
                  <a:gd name="T6" fmla="*/ 455 w 1366596"/>
                  <a:gd name="T7" fmla="*/ 3178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72" name="Freeform 771">
                <a:extLst>
                  <a:ext uri="{FF2B5EF4-FFF2-40B4-BE49-F238E27FC236}">
                    <a16:creationId xmlns:a16="http://schemas.microsoft.com/office/drawing/2014/main" id="{92BB5AC2-E2D4-F34C-9156-1D0D0EB2DD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3926" y="1614189"/>
                <a:ext cx="135259" cy="62474"/>
              </a:xfrm>
              <a:custGeom>
                <a:avLst/>
                <a:gdLst>
                  <a:gd name="T0" fmla="*/ 133412 w 1348191"/>
                  <a:gd name="T1" fmla="*/ 0 h 791462"/>
                  <a:gd name="T2" fmla="*/ 135259 w 1348191"/>
                  <a:gd name="T3" fmla="*/ 30147 h 791462"/>
                  <a:gd name="T4" fmla="*/ 48933 w 1348191"/>
                  <a:gd name="T5" fmla="*/ 62474 h 791462"/>
                  <a:gd name="T6" fmla="*/ 0 w 1348191"/>
                  <a:gd name="T7" fmla="*/ 48308 h 791462"/>
                  <a:gd name="T8" fmla="*/ 133412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73" name="Straight Connector 772">
                <a:extLst>
                  <a:ext uri="{FF2B5EF4-FFF2-40B4-BE49-F238E27FC236}">
                    <a16:creationId xmlns:a16="http://schemas.microsoft.com/office/drawing/2014/main" id="{31BB48AF-C948-3948-9A20-82BBF9720CA5}"/>
                  </a:ext>
                </a:extLst>
              </p:cNvPr>
              <p:cNvCxnSpPr>
                <a:cxnSpLocks noChangeShapeType="1"/>
                <a:endCxn id="768" idx="2"/>
              </p:cNvCxnSpPr>
              <p:nvPr/>
            </p:nvCxnSpPr>
            <p:spPr bwMode="auto">
              <a:xfrm flipH="1" flipV="1">
                <a:off x="7912903" y="1614189"/>
                <a:ext cx="2374" cy="78671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4" name="Straight Connector 773">
                <a:extLst>
                  <a:ext uri="{FF2B5EF4-FFF2-40B4-BE49-F238E27FC236}">
                    <a16:creationId xmlns:a16="http://schemas.microsoft.com/office/drawing/2014/main" id="{0FA31B3D-71E8-D746-AFC7-9C55BDF69B2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6998" y="1618816"/>
                <a:ext cx="2372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0625" name="Group 592">
              <a:extLst>
                <a:ext uri="{FF2B5EF4-FFF2-40B4-BE49-F238E27FC236}">
                  <a16:creationId xmlns:a16="http://schemas.microsoft.com/office/drawing/2014/main" id="{0075C951-A173-B740-A246-902046484F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757" name="Oval 756">
                <a:extLst>
                  <a:ext uri="{FF2B5EF4-FFF2-40B4-BE49-F238E27FC236}">
                    <a16:creationId xmlns:a16="http://schemas.microsoft.com/office/drawing/2014/main" id="{33446B1E-198A-5244-9710-66019F4A2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183" y="1595105"/>
                <a:ext cx="624095" cy="196676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758" name="Rectangle 757">
                <a:extLst>
                  <a:ext uri="{FF2B5EF4-FFF2-40B4-BE49-F238E27FC236}">
                    <a16:creationId xmlns:a16="http://schemas.microsoft.com/office/drawing/2014/main" id="{769BDDEF-3AD0-3D4F-9853-600EB38EC7BE}"/>
                  </a:ext>
                </a:extLst>
              </p:cNvPr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59" name="Oval 758">
                <a:extLst>
                  <a:ext uri="{FF2B5EF4-FFF2-40B4-BE49-F238E27FC236}">
                    <a16:creationId xmlns:a16="http://schemas.microsoft.com/office/drawing/2014/main" id="{074585B3-3E52-0746-8A70-AE8FB6564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2811" y="1516435"/>
                <a:ext cx="624093" cy="19667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760" name="Freeform 759">
                <a:extLst>
                  <a:ext uri="{FF2B5EF4-FFF2-40B4-BE49-F238E27FC236}">
                    <a16:creationId xmlns:a16="http://schemas.microsoft.com/office/drawing/2014/main" id="{BE9E652C-4B30-3941-83B7-CA4717032A4B}"/>
                  </a:ext>
                </a:extLst>
              </p:cNvPr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61" name="Freeform 760">
                <a:extLst>
                  <a:ext uri="{FF2B5EF4-FFF2-40B4-BE49-F238E27FC236}">
                    <a16:creationId xmlns:a16="http://schemas.microsoft.com/office/drawing/2014/main" id="{BEA77769-F4EF-1A4C-83AA-9F8314097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0952" y="1555769"/>
                <a:ext cx="367811" cy="69415"/>
              </a:xfrm>
              <a:custGeom>
                <a:avLst/>
                <a:gdLst>
                  <a:gd name="T0" fmla="*/ 0 w 3723451"/>
                  <a:gd name="T1" fmla="*/ 16982 h 932950"/>
                  <a:gd name="T2" fmla="*/ 64719 w 3723451"/>
                  <a:gd name="T3" fmla="*/ 200 h 932950"/>
                  <a:gd name="T4" fmla="*/ 183318 w 3723451"/>
                  <a:gd name="T5" fmla="*/ 38732 h 932950"/>
                  <a:gd name="T6" fmla="*/ 296463 w 3723451"/>
                  <a:gd name="T7" fmla="*/ 0 h 932950"/>
                  <a:gd name="T8" fmla="*/ 367811 w 3723451"/>
                  <a:gd name="T9" fmla="*/ 15413 h 932950"/>
                  <a:gd name="T10" fmla="*/ 314728 w 3723451"/>
                  <a:gd name="T11" fmla="*/ 34365 h 932950"/>
                  <a:gd name="T12" fmla="*/ 297638 w 3723451"/>
                  <a:gd name="T13" fmla="*/ 29256 h 932950"/>
                  <a:gd name="T14" fmla="*/ 185402 w 3723451"/>
                  <a:gd name="T15" fmla="*/ 69415 h 932950"/>
                  <a:gd name="T16" fmla="*/ 70295 w 3723451"/>
                  <a:gd name="T17" fmla="*/ 30733 h 932950"/>
                  <a:gd name="T18" fmla="*/ 51684 w 3723451"/>
                  <a:gd name="T19" fmla="*/ 34908 h 932950"/>
                  <a:gd name="T20" fmla="*/ 0 w 3723451"/>
                  <a:gd name="T21" fmla="*/ 16982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62" name="Freeform 761">
                <a:extLst>
                  <a:ext uri="{FF2B5EF4-FFF2-40B4-BE49-F238E27FC236}">
                    <a16:creationId xmlns:a16="http://schemas.microsoft.com/office/drawing/2014/main" id="{20EE2DCA-1357-0248-A4F1-262A09F36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996" y="1613616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59 w 1366596"/>
                  <a:gd name="T3" fmla="*/ 46487 h 809868"/>
                  <a:gd name="T4" fmla="*/ 85618 w 1366596"/>
                  <a:gd name="T5" fmla="*/ 60160 h 809868"/>
                  <a:gd name="T6" fmla="*/ 455 w 1366596"/>
                  <a:gd name="T7" fmla="*/ 3178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63" name="Freeform 762">
                <a:extLst>
                  <a:ext uri="{FF2B5EF4-FFF2-40B4-BE49-F238E27FC236}">
                    <a16:creationId xmlns:a16="http://schemas.microsoft.com/office/drawing/2014/main" id="{C405A677-8977-DF4F-A40A-AD82F7DE7C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3832" y="1615929"/>
                <a:ext cx="135261" cy="60160"/>
              </a:xfrm>
              <a:custGeom>
                <a:avLst/>
                <a:gdLst>
                  <a:gd name="T0" fmla="*/ 133414 w 1348191"/>
                  <a:gd name="T1" fmla="*/ 0 h 791462"/>
                  <a:gd name="T2" fmla="*/ 135261 w 1348191"/>
                  <a:gd name="T3" fmla="*/ 29031 h 791462"/>
                  <a:gd name="T4" fmla="*/ 48934 w 1348191"/>
                  <a:gd name="T5" fmla="*/ 60160 h 791462"/>
                  <a:gd name="T6" fmla="*/ 0 w 1348191"/>
                  <a:gd name="T7" fmla="*/ 46519 h 791462"/>
                  <a:gd name="T8" fmla="*/ 13341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64" name="Straight Connector 763">
                <a:extLst>
                  <a:ext uri="{FF2B5EF4-FFF2-40B4-BE49-F238E27FC236}">
                    <a16:creationId xmlns:a16="http://schemas.microsoft.com/office/drawing/2014/main" id="{80E1DDDE-85A2-024D-A658-A0DC4AF40201}"/>
                  </a:ext>
                </a:extLst>
              </p:cNvPr>
              <p:cNvCxnSpPr>
                <a:cxnSpLocks noChangeShapeType="1"/>
                <a:endCxn id="759" idx="2"/>
              </p:cNvCxnSpPr>
              <p:nvPr/>
            </p:nvCxnSpPr>
            <p:spPr bwMode="auto">
              <a:xfrm flipH="1" flipV="1">
                <a:off x="7912811" y="1615929"/>
                <a:ext cx="2372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5" name="Straight Connector 764">
                <a:extLst>
                  <a:ext uri="{FF2B5EF4-FFF2-40B4-BE49-F238E27FC236}">
                    <a16:creationId xmlns:a16="http://schemas.microsoft.com/office/drawing/2014/main" id="{FDBD3FFB-0C52-E34C-BEF2-AE748AE4BF6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6904" y="1618244"/>
                <a:ext cx="2374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0626" name="Group 593">
              <a:extLst>
                <a:ext uri="{FF2B5EF4-FFF2-40B4-BE49-F238E27FC236}">
                  <a16:creationId xmlns:a16="http://schemas.microsoft.com/office/drawing/2014/main" id="{4F293343-24FF-DD4B-94EB-DCFB2BE757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4E455F5F-0C8D-044B-9285-733016464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6193" y="1595113"/>
                <a:ext cx="624095" cy="19667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749" name="Rectangle 748">
                <a:extLst>
                  <a:ext uri="{FF2B5EF4-FFF2-40B4-BE49-F238E27FC236}">
                    <a16:creationId xmlns:a16="http://schemas.microsoft.com/office/drawing/2014/main" id="{695FD330-3E62-4B46-859B-4E5E43912018}"/>
                  </a:ext>
                </a:extLst>
              </p:cNvPr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50" name="Oval 749">
                <a:extLst>
                  <a:ext uri="{FF2B5EF4-FFF2-40B4-BE49-F238E27FC236}">
                    <a16:creationId xmlns:a16="http://schemas.microsoft.com/office/drawing/2014/main" id="{EDA18493-7D14-4A47-BF72-A02A8DF613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3821" y="1516442"/>
                <a:ext cx="624093" cy="19667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751" name="Freeform 750">
                <a:extLst>
                  <a:ext uri="{FF2B5EF4-FFF2-40B4-BE49-F238E27FC236}">
                    <a16:creationId xmlns:a16="http://schemas.microsoft.com/office/drawing/2014/main" id="{BF780E17-4BAB-684D-AF18-A9CE3AAD49F4}"/>
                  </a:ext>
                </a:extLst>
              </p:cNvPr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52" name="Freeform 751">
                <a:extLst>
                  <a:ext uri="{FF2B5EF4-FFF2-40B4-BE49-F238E27FC236}">
                    <a16:creationId xmlns:a16="http://schemas.microsoft.com/office/drawing/2014/main" id="{5470072C-727A-6F49-A730-B10FCF1E9A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1962" y="1555778"/>
                <a:ext cx="367811" cy="69415"/>
              </a:xfrm>
              <a:custGeom>
                <a:avLst/>
                <a:gdLst>
                  <a:gd name="T0" fmla="*/ 0 w 3723451"/>
                  <a:gd name="T1" fmla="*/ 16982 h 932950"/>
                  <a:gd name="T2" fmla="*/ 64719 w 3723451"/>
                  <a:gd name="T3" fmla="*/ 200 h 932950"/>
                  <a:gd name="T4" fmla="*/ 183318 w 3723451"/>
                  <a:gd name="T5" fmla="*/ 38732 h 932950"/>
                  <a:gd name="T6" fmla="*/ 296463 w 3723451"/>
                  <a:gd name="T7" fmla="*/ 0 h 932950"/>
                  <a:gd name="T8" fmla="*/ 367811 w 3723451"/>
                  <a:gd name="T9" fmla="*/ 15413 h 932950"/>
                  <a:gd name="T10" fmla="*/ 314728 w 3723451"/>
                  <a:gd name="T11" fmla="*/ 34365 h 932950"/>
                  <a:gd name="T12" fmla="*/ 297638 w 3723451"/>
                  <a:gd name="T13" fmla="*/ 29256 h 932950"/>
                  <a:gd name="T14" fmla="*/ 185402 w 3723451"/>
                  <a:gd name="T15" fmla="*/ 69415 h 932950"/>
                  <a:gd name="T16" fmla="*/ 70295 w 3723451"/>
                  <a:gd name="T17" fmla="*/ 30733 h 932950"/>
                  <a:gd name="T18" fmla="*/ 51684 w 3723451"/>
                  <a:gd name="T19" fmla="*/ 34908 h 932950"/>
                  <a:gd name="T20" fmla="*/ 0 w 3723451"/>
                  <a:gd name="T21" fmla="*/ 16982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53" name="Freeform 752">
                <a:extLst>
                  <a:ext uri="{FF2B5EF4-FFF2-40B4-BE49-F238E27FC236}">
                    <a16:creationId xmlns:a16="http://schemas.microsoft.com/office/drawing/2014/main" id="{7BC8F7AA-A599-1F45-B957-0070A855B9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4006" y="1613623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59 w 1366596"/>
                  <a:gd name="T3" fmla="*/ 46487 h 809868"/>
                  <a:gd name="T4" fmla="*/ 85618 w 1366596"/>
                  <a:gd name="T5" fmla="*/ 60160 h 809868"/>
                  <a:gd name="T6" fmla="*/ 455 w 1366596"/>
                  <a:gd name="T7" fmla="*/ 3178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54" name="Freeform 753">
                <a:extLst>
                  <a:ext uri="{FF2B5EF4-FFF2-40B4-BE49-F238E27FC236}">
                    <a16:creationId xmlns:a16="http://schemas.microsoft.com/office/drawing/2014/main" id="{A7D0E626-0D31-E546-AF43-06FB53A540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4842" y="1615938"/>
                <a:ext cx="135261" cy="60160"/>
              </a:xfrm>
              <a:custGeom>
                <a:avLst/>
                <a:gdLst>
                  <a:gd name="T0" fmla="*/ 133414 w 1348191"/>
                  <a:gd name="T1" fmla="*/ 0 h 791462"/>
                  <a:gd name="T2" fmla="*/ 135261 w 1348191"/>
                  <a:gd name="T3" fmla="*/ 29031 h 791462"/>
                  <a:gd name="T4" fmla="*/ 48934 w 1348191"/>
                  <a:gd name="T5" fmla="*/ 60160 h 791462"/>
                  <a:gd name="T6" fmla="*/ 0 w 1348191"/>
                  <a:gd name="T7" fmla="*/ 46519 h 791462"/>
                  <a:gd name="T8" fmla="*/ 13341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55" name="Straight Connector 754">
                <a:extLst>
                  <a:ext uri="{FF2B5EF4-FFF2-40B4-BE49-F238E27FC236}">
                    <a16:creationId xmlns:a16="http://schemas.microsoft.com/office/drawing/2014/main" id="{93C67055-7AEF-2E49-B0FE-0FF78B1B3304}"/>
                  </a:ext>
                </a:extLst>
              </p:cNvPr>
              <p:cNvCxnSpPr>
                <a:cxnSpLocks noChangeShapeType="1"/>
                <a:endCxn id="750" idx="2"/>
              </p:cNvCxnSpPr>
              <p:nvPr/>
            </p:nvCxnSpPr>
            <p:spPr bwMode="auto">
              <a:xfrm flipH="1" flipV="1">
                <a:off x="7913821" y="1615938"/>
                <a:ext cx="2372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56" name="Straight Connector 755">
                <a:extLst>
                  <a:ext uri="{FF2B5EF4-FFF2-40B4-BE49-F238E27FC236}">
                    <a16:creationId xmlns:a16="http://schemas.microsoft.com/office/drawing/2014/main" id="{D59B7F97-C0E4-694E-9E33-0AF38BA4554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914" y="1618251"/>
                <a:ext cx="2374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0627" name="Group 594">
              <a:extLst>
                <a:ext uri="{FF2B5EF4-FFF2-40B4-BE49-F238E27FC236}">
                  <a16:creationId xmlns:a16="http://schemas.microsoft.com/office/drawing/2014/main" id="{57F5D8D6-134D-F241-AB16-20FA92C5D1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739" name="Oval 738">
                <a:extLst>
                  <a:ext uri="{FF2B5EF4-FFF2-40B4-BE49-F238E27FC236}">
                    <a16:creationId xmlns:a16="http://schemas.microsoft.com/office/drawing/2014/main" id="{0A5E513A-162F-1746-9CB9-0789DE3DB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6060" y="1593871"/>
                <a:ext cx="624095" cy="198990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740" name="Rectangle 739">
                <a:extLst>
                  <a:ext uri="{FF2B5EF4-FFF2-40B4-BE49-F238E27FC236}">
                    <a16:creationId xmlns:a16="http://schemas.microsoft.com/office/drawing/2014/main" id="{7D0D1915-91DC-AF45-82E8-57087F521940}"/>
                  </a:ext>
                </a:extLst>
              </p:cNvPr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41" name="Oval 740">
                <a:extLst>
                  <a:ext uri="{FF2B5EF4-FFF2-40B4-BE49-F238E27FC236}">
                    <a16:creationId xmlns:a16="http://schemas.microsoft.com/office/drawing/2014/main" id="{EBF00A24-D27D-5140-BE51-94BCDC4AE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3688" y="1515200"/>
                <a:ext cx="624093" cy="19899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742" name="Freeform 741">
                <a:extLst>
                  <a:ext uri="{FF2B5EF4-FFF2-40B4-BE49-F238E27FC236}">
                    <a16:creationId xmlns:a16="http://schemas.microsoft.com/office/drawing/2014/main" id="{BEB9E7FD-3771-6949-A467-3EF4B9AB6DC2}"/>
                  </a:ext>
                </a:extLst>
              </p:cNvPr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43" name="Freeform 742">
                <a:extLst>
                  <a:ext uri="{FF2B5EF4-FFF2-40B4-BE49-F238E27FC236}">
                    <a16:creationId xmlns:a16="http://schemas.microsoft.com/office/drawing/2014/main" id="{40210779-6E0E-6849-809D-4521D3B4A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1829" y="1554536"/>
                <a:ext cx="367811" cy="69415"/>
              </a:xfrm>
              <a:custGeom>
                <a:avLst/>
                <a:gdLst>
                  <a:gd name="T0" fmla="*/ 0 w 3723451"/>
                  <a:gd name="T1" fmla="*/ 16982 h 932950"/>
                  <a:gd name="T2" fmla="*/ 64719 w 3723451"/>
                  <a:gd name="T3" fmla="*/ 200 h 932950"/>
                  <a:gd name="T4" fmla="*/ 183318 w 3723451"/>
                  <a:gd name="T5" fmla="*/ 38732 h 932950"/>
                  <a:gd name="T6" fmla="*/ 296463 w 3723451"/>
                  <a:gd name="T7" fmla="*/ 0 h 932950"/>
                  <a:gd name="T8" fmla="*/ 367811 w 3723451"/>
                  <a:gd name="T9" fmla="*/ 15413 h 932950"/>
                  <a:gd name="T10" fmla="*/ 314728 w 3723451"/>
                  <a:gd name="T11" fmla="*/ 34365 h 932950"/>
                  <a:gd name="T12" fmla="*/ 297638 w 3723451"/>
                  <a:gd name="T13" fmla="*/ 29256 h 932950"/>
                  <a:gd name="T14" fmla="*/ 185402 w 3723451"/>
                  <a:gd name="T15" fmla="*/ 69415 h 932950"/>
                  <a:gd name="T16" fmla="*/ 70295 w 3723451"/>
                  <a:gd name="T17" fmla="*/ 30733 h 932950"/>
                  <a:gd name="T18" fmla="*/ 51684 w 3723451"/>
                  <a:gd name="T19" fmla="*/ 34908 h 932950"/>
                  <a:gd name="T20" fmla="*/ 0 w 3723451"/>
                  <a:gd name="T21" fmla="*/ 16982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4" name="Freeform 743">
                <a:extLst>
                  <a:ext uri="{FF2B5EF4-FFF2-40B4-BE49-F238E27FC236}">
                    <a16:creationId xmlns:a16="http://schemas.microsoft.com/office/drawing/2014/main" id="{D5384B93-FC0A-A24D-BB19-1F8CB1C58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3873" y="1614696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59 w 1366596"/>
                  <a:gd name="T3" fmla="*/ 46487 h 809868"/>
                  <a:gd name="T4" fmla="*/ 85618 w 1366596"/>
                  <a:gd name="T5" fmla="*/ 60160 h 809868"/>
                  <a:gd name="T6" fmla="*/ 455 w 1366596"/>
                  <a:gd name="T7" fmla="*/ 3178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5" name="Freeform 744">
                <a:extLst>
                  <a:ext uri="{FF2B5EF4-FFF2-40B4-BE49-F238E27FC236}">
                    <a16:creationId xmlns:a16="http://schemas.microsoft.com/office/drawing/2014/main" id="{E4C2C7F5-2F27-6041-808B-893400C344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4709" y="1614696"/>
                <a:ext cx="135261" cy="62473"/>
              </a:xfrm>
              <a:custGeom>
                <a:avLst/>
                <a:gdLst>
                  <a:gd name="T0" fmla="*/ 133414 w 1348191"/>
                  <a:gd name="T1" fmla="*/ 0 h 791462"/>
                  <a:gd name="T2" fmla="*/ 135261 w 1348191"/>
                  <a:gd name="T3" fmla="*/ 30147 h 791462"/>
                  <a:gd name="T4" fmla="*/ 48934 w 1348191"/>
                  <a:gd name="T5" fmla="*/ 62473 h 791462"/>
                  <a:gd name="T6" fmla="*/ 0 w 1348191"/>
                  <a:gd name="T7" fmla="*/ 48308 h 791462"/>
                  <a:gd name="T8" fmla="*/ 13341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46" name="Straight Connector 745">
                <a:extLst>
                  <a:ext uri="{FF2B5EF4-FFF2-40B4-BE49-F238E27FC236}">
                    <a16:creationId xmlns:a16="http://schemas.microsoft.com/office/drawing/2014/main" id="{85EC3107-008C-3C49-9A1C-C6EAC81596BF}"/>
                  </a:ext>
                </a:extLst>
              </p:cNvPr>
              <p:cNvCxnSpPr>
                <a:cxnSpLocks noChangeShapeType="1"/>
                <a:endCxn id="741" idx="2"/>
              </p:cNvCxnSpPr>
              <p:nvPr/>
            </p:nvCxnSpPr>
            <p:spPr bwMode="auto">
              <a:xfrm flipH="1" flipV="1">
                <a:off x="7913688" y="1614696"/>
                <a:ext cx="2372" cy="78671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47" name="Straight Connector 746">
                <a:extLst>
                  <a:ext uri="{FF2B5EF4-FFF2-40B4-BE49-F238E27FC236}">
                    <a16:creationId xmlns:a16="http://schemas.microsoft.com/office/drawing/2014/main" id="{146D192F-B141-8A4D-8597-E6E86AB84E9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781" y="1619324"/>
                <a:ext cx="2374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0628" name="Line 421">
              <a:extLst>
                <a:ext uri="{FF2B5EF4-FFF2-40B4-BE49-F238E27FC236}">
                  <a16:creationId xmlns:a16="http://schemas.microsoft.com/office/drawing/2014/main" id="{125AACFE-3BAB-194B-84F1-A4275106B6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29" name="Line 422">
              <a:extLst>
                <a:ext uri="{FF2B5EF4-FFF2-40B4-BE49-F238E27FC236}">
                  <a16:creationId xmlns:a16="http://schemas.microsoft.com/office/drawing/2014/main" id="{192A4364-1269-FD41-8629-14B1C7960E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30" name="Line 423">
              <a:extLst>
                <a:ext uri="{FF2B5EF4-FFF2-40B4-BE49-F238E27FC236}">
                  <a16:creationId xmlns:a16="http://schemas.microsoft.com/office/drawing/2014/main" id="{B47A0713-7798-BF4B-BA24-F0EB128D71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31" name="Line 444">
              <a:extLst>
                <a:ext uri="{FF2B5EF4-FFF2-40B4-BE49-F238E27FC236}">
                  <a16:creationId xmlns:a16="http://schemas.microsoft.com/office/drawing/2014/main" id="{FF0D03C5-CB9E-B548-A0DF-8A33E9556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32" name="Line 445">
              <a:extLst>
                <a:ext uri="{FF2B5EF4-FFF2-40B4-BE49-F238E27FC236}">
                  <a16:creationId xmlns:a16="http://schemas.microsoft.com/office/drawing/2014/main" id="{5BDDFA9A-7152-034E-AE45-DEBB10B9E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33" name="Line 446">
              <a:extLst>
                <a:ext uri="{FF2B5EF4-FFF2-40B4-BE49-F238E27FC236}">
                  <a16:creationId xmlns:a16="http://schemas.microsoft.com/office/drawing/2014/main" id="{BA2D8DD5-7F2C-3148-9FD4-2341C99607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34" name="Line 447">
              <a:extLst>
                <a:ext uri="{FF2B5EF4-FFF2-40B4-BE49-F238E27FC236}">
                  <a16:creationId xmlns:a16="http://schemas.microsoft.com/office/drawing/2014/main" id="{8085F574-6437-6545-9D0A-68DA008F60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35" name="Line 448">
              <a:extLst>
                <a:ext uri="{FF2B5EF4-FFF2-40B4-BE49-F238E27FC236}">
                  <a16:creationId xmlns:a16="http://schemas.microsoft.com/office/drawing/2014/main" id="{D11BD1E1-799D-924B-89C4-C7224D69FF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36" name="Line 450">
              <a:extLst>
                <a:ext uri="{FF2B5EF4-FFF2-40B4-BE49-F238E27FC236}">
                  <a16:creationId xmlns:a16="http://schemas.microsoft.com/office/drawing/2014/main" id="{57B28AF2-C186-9D49-BE32-71F434A002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37" name="Line 451">
              <a:extLst>
                <a:ext uri="{FF2B5EF4-FFF2-40B4-BE49-F238E27FC236}">
                  <a16:creationId xmlns:a16="http://schemas.microsoft.com/office/drawing/2014/main" id="{16302F76-59E4-CB42-A7C2-E42DBDE1EF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38" name="Line 452">
              <a:extLst>
                <a:ext uri="{FF2B5EF4-FFF2-40B4-BE49-F238E27FC236}">
                  <a16:creationId xmlns:a16="http://schemas.microsoft.com/office/drawing/2014/main" id="{33927534-8554-9849-8A41-01CDF451E3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39" name="Line 541">
              <a:extLst>
                <a:ext uri="{FF2B5EF4-FFF2-40B4-BE49-F238E27FC236}">
                  <a16:creationId xmlns:a16="http://schemas.microsoft.com/office/drawing/2014/main" id="{697EDF0A-199F-AF4B-B111-CF3D1B9D36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640" name="Group 665">
              <a:extLst>
                <a:ext uri="{FF2B5EF4-FFF2-40B4-BE49-F238E27FC236}">
                  <a16:creationId xmlns:a16="http://schemas.microsoft.com/office/drawing/2014/main" id="{254399F0-0E2F-044B-B8E6-4C1E54317F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0767" name="Oval 407">
                <a:extLst>
                  <a:ext uri="{FF2B5EF4-FFF2-40B4-BE49-F238E27FC236}">
                    <a16:creationId xmlns:a16="http://schemas.microsoft.com/office/drawing/2014/main" id="{554FE34E-FECB-E148-A012-9230C18C91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768" name="Rectangle 410">
                <a:extLst>
                  <a:ext uri="{FF2B5EF4-FFF2-40B4-BE49-F238E27FC236}">
                    <a16:creationId xmlns:a16="http://schemas.microsoft.com/office/drawing/2014/main" id="{1195137E-4CC4-534D-A3D4-4A3D46441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769" name="Oval 411">
                <a:extLst>
                  <a:ext uri="{FF2B5EF4-FFF2-40B4-BE49-F238E27FC236}">
                    <a16:creationId xmlns:a16="http://schemas.microsoft.com/office/drawing/2014/main" id="{1DB17908-565E-634E-8D82-5E94EBB72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0770" name="Group 659">
                <a:extLst>
                  <a:ext uri="{FF2B5EF4-FFF2-40B4-BE49-F238E27FC236}">
                    <a16:creationId xmlns:a16="http://schemas.microsoft.com/office/drawing/2014/main" id="{6D64B29B-1453-E34A-B596-3DB76B496E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0773" name="Freeform 660">
                  <a:extLst>
                    <a:ext uri="{FF2B5EF4-FFF2-40B4-BE49-F238E27FC236}">
                      <a16:creationId xmlns:a16="http://schemas.microsoft.com/office/drawing/2014/main" id="{3A1DAB03-9C80-B84D-ABBE-4776D87D26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74" name="Freeform 661">
                  <a:extLst>
                    <a:ext uri="{FF2B5EF4-FFF2-40B4-BE49-F238E27FC236}">
                      <a16:creationId xmlns:a16="http://schemas.microsoft.com/office/drawing/2014/main" id="{1C56F356-7D2C-F34F-B8BF-1EA9F59B27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771" name="Line 662">
                <a:extLst>
                  <a:ext uri="{FF2B5EF4-FFF2-40B4-BE49-F238E27FC236}">
                    <a16:creationId xmlns:a16="http://schemas.microsoft.com/office/drawing/2014/main" id="{CE09FBEE-7D73-D04F-8F94-90002DB147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72" name="Line 663">
                <a:extLst>
                  <a:ext uri="{FF2B5EF4-FFF2-40B4-BE49-F238E27FC236}">
                    <a16:creationId xmlns:a16="http://schemas.microsoft.com/office/drawing/2014/main" id="{0E6982D7-1142-134A-9CE5-E719AFC21F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641" name="Group 675">
              <a:extLst>
                <a:ext uri="{FF2B5EF4-FFF2-40B4-BE49-F238E27FC236}">
                  <a16:creationId xmlns:a16="http://schemas.microsoft.com/office/drawing/2014/main" id="{BDEE0AB8-A178-1F43-98C8-C435DA9959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0759" name="Oval 407">
                <a:extLst>
                  <a:ext uri="{FF2B5EF4-FFF2-40B4-BE49-F238E27FC236}">
                    <a16:creationId xmlns:a16="http://schemas.microsoft.com/office/drawing/2014/main" id="{885211F8-219A-E346-A742-826095C9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760" name="Rectangle 410">
                <a:extLst>
                  <a:ext uri="{FF2B5EF4-FFF2-40B4-BE49-F238E27FC236}">
                    <a16:creationId xmlns:a16="http://schemas.microsoft.com/office/drawing/2014/main" id="{82415807-54E9-2E4B-9B49-CCD43ABE56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761" name="Oval 411">
                <a:extLst>
                  <a:ext uri="{FF2B5EF4-FFF2-40B4-BE49-F238E27FC236}">
                    <a16:creationId xmlns:a16="http://schemas.microsoft.com/office/drawing/2014/main" id="{F1011009-F94E-5A4E-9CCC-F90D4C0835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0762" name="Group 679">
                <a:extLst>
                  <a:ext uri="{FF2B5EF4-FFF2-40B4-BE49-F238E27FC236}">
                    <a16:creationId xmlns:a16="http://schemas.microsoft.com/office/drawing/2014/main" id="{1CF4A4EB-824B-024F-96E7-1BDD640481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0765" name="Freeform 680">
                  <a:extLst>
                    <a:ext uri="{FF2B5EF4-FFF2-40B4-BE49-F238E27FC236}">
                      <a16:creationId xmlns:a16="http://schemas.microsoft.com/office/drawing/2014/main" id="{3FF6A909-E856-2C44-8E60-D5340F8CD5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66" name="Freeform 681">
                  <a:extLst>
                    <a:ext uri="{FF2B5EF4-FFF2-40B4-BE49-F238E27FC236}">
                      <a16:creationId xmlns:a16="http://schemas.microsoft.com/office/drawing/2014/main" id="{C47C8715-AB07-204E-AA01-13AFF30ECA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763" name="Line 682">
                <a:extLst>
                  <a:ext uri="{FF2B5EF4-FFF2-40B4-BE49-F238E27FC236}">
                    <a16:creationId xmlns:a16="http://schemas.microsoft.com/office/drawing/2014/main" id="{38FC9815-0FA7-0B44-88A0-06A9475F70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64" name="Line 683">
                <a:extLst>
                  <a:ext uri="{FF2B5EF4-FFF2-40B4-BE49-F238E27FC236}">
                    <a16:creationId xmlns:a16="http://schemas.microsoft.com/office/drawing/2014/main" id="{029EB30F-731E-BE4C-8172-412DE1E0FA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642" name="Group 684">
              <a:extLst>
                <a:ext uri="{FF2B5EF4-FFF2-40B4-BE49-F238E27FC236}">
                  <a16:creationId xmlns:a16="http://schemas.microsoft.com/office/drawing/2014/main" id="{5708F4FF-A72A-5348-B4BD-FC2BE58EB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0751" name="Oval 407">
                <a:extLst>
                  <a:ext uri="{FF2B5EF4-FFF2-40B4-BE49-F238E27FC236}">
                    <a16:creationId xmlns:a16="http://schemas.microsoft.com/office/drawing/2014/main" id="{29879DEB-1B07-F848-AA50-01295B5CCE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752" name="Rectangle 410">
                <a:extLst>
                  <a:ext uri="{FF2B5EF4-FFF2-40B4-BE49-F238E27FC236}">
                    <a16:creationId xmlns:a16="http://schemas.microsoft.com/office/drawing/2014/main" id="{A266C2A9-8BCA-AC44-8B13-67850D0E21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753" name="Oval 411">
                <a:extLst>
                  <a:ext uri="{FF2B5EF4-FFF2-40B4-BE49-F238E27FC236}">
                    <a16:creationId xmlns:a16="http://schemas.microsoft.com/office/drawing/2014/main" id="{1FF81C12-C495-4A4A-BA01-5A58F4A92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0754" name="Group 688">
                <a:extLst>
                  <a:ext uri="{FF2B5EF4-FFF2-40B4-BE49-F238E27FC236}">
                    <a16:creationId xmlns:a16="http://schemas.microsoft.com/office/drawing/2014/main" id="{FD3FD927-3523-FE46-93CF-00527B6B98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0757" name="Freeform 689">
                  <a:extLst>
                    <a:ext uri="{FF2B5EF4-FFF2-40B4-BE49-F238E27FC236}">
                      <a16:creationId xmlns:a16="http://schemas.microsoft.com/office/drawing/2014/main" id="{B9D6CC04-9838-8749-BC3B-3C3BB4A716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58" name="Freeform 690">
                  <a:extLst>
                    <a:ext uri="{FF2B5EF4-FFF2-40B4-BE49-F238E27FC236}">
                      <a16:creationId xmlns:a16="http://schemas.microsoft.com/office/drawing/2014/main" id="{EB54EB11-423A-B947-B262-79513FA92B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755" name="Line 691">
                <a:extLst>
                  <a:ext uri="{FF2B5EF4-FFF2-40B4-BE49-F238E27FC236}">
                    <a16:creationId xmlns:a16="http://schemas.microsoft.com/office/drawing/2014/main" id="{6B0C4628-CBEB-A844-8CC8-7DBC5454FF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56" name="Line 692">
                <a:extLst>
                  <a:ext uri="{FF2B5EF4-FFF2-40B4-BE49-F238E27FC236}">
                    <a16:creationId xmlns:a16="http://schemas.microsoft.com/office/drawing/2014/main" id="{3D0FAE8D-0695-9346-B0D9-D9DE770DDD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643" name="Line 693">
              <a:extLst>
                <a:ext uri="{FF2B5EF4-FFF2-40B4-BE49-F238E27FC236}">
                  <a16:creationId xmlns:a16="http://schemas.microsoft.com/office/drawing/2014/main" id="{C7ED1E15-5FD3-DF43-8F20-70C55118A3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644" name="Group 694">
              <a:extLst>
                <a:ext uri="{FF2B5EF4-FFF2-40B4-BE49-F238E27FC236}">
                  <a16:creationId xmlns:a16="http://schemas.microsoft.com/office/drawing/2014/main" id="{C19BBC37-BB58-8140-8410-66C6E8DF03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0743" name="Oval 407">
                <a:extLst>
                  <a:ext uri="{FF2B5EF4-FFF2-40B4-BE49-F238E27FC236}">
                    <a16:creationId xmlns:a16="http://schemas.microsoft.com/office/drawing/2014/main" id="{A01218DD-8A64-364C-B549-9DEBB49CD6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744" name="Rectangle 410">
                <a:extLst>
                  <a:ext uri="{FF2B5EF4-FFF2-40B4-BE49-F238E27FC236}">
                    <a16:creationId xmlns:a16="http://schemas.microsoft.com/office/drawing/2014/main" id="{F4D141E1-A6CF-594E-BE15-91B61446E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745" name="Oval 411">
                <a:extLst>
                  <a:ext uri="{FF2B5EF4-FFF2-40B4-BE49-F238E27FC236}">
                    <a16:creationId xmlns:a16="http://schemas.microsoft.com/office/drawing/2014/main" id="{635ADF86-A555-F949-AC83-B0DCAF566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0746" name="Group 698">
                <a:extLst>
                  <a:ext uri="{FF2B5EF4-FFF2-40B4-BE49-F238E27FC236}">
                    <a16:creationId xmlns:a16="http://schemas.microsoft.com/office/drawing/2014/main" id="{B39103D8-E47C-AB4C-8CA9-44629E1EFB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0749" name="Freeform 699">
                  <a:extLst>
                    <a:ext uri="{FF2B5EF4-FFF2-40B4-BE49-F238E27FC236}">
                      <a16:creationId xmlns:a16="http://schemas.microsoft.com/office/drawing/2014/main" id="{C71EA9BD-4852-6C46-9365-463A69E915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50" name="Freeform 700">
                  <a:extLst>
                    <a:ext uri="{FF2B5EF4-FFF2-40B4-BE49-F238E27FC236}">
                      <a16:creationId xmlns:a16="http://schemas.microsoft.com/office/drawing/2014/main" id="{2C4CC883-0906-5A4C-BEBE-A487477220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747" name="Line 701">
                <a:extLst>
                  <a:ext uri="{FF2B5EF4-FFF2-40B4-BE49-F238E27FC236}">
                    <a16:creationId xmlns:a16="http://schemas.microsoft.com/office/drawing/2014/main" id="{E33723C3-A7E9-D049-BB3F-2348731075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48" name="Line 702">
                <a:extLst>
                  <a:ext uri="{FF2B5EF4-FFF2-40B4-BE49-F238E27FC236}">
                    <a16:creationId xmlns:a16="http://schemas.microsoft.com/office/drawing/2014/main" id="{10F22139-ECD1-8A4D-9148-1DA607B8BA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645" name="Group 712">
              <a:extLst>
                <a:ext uri="{FF2B5EF4-FFF2-40B4-BE49-F238E27FC236}">
                  <a16:creationId xmlns:a16="http://schemas.microsoft.com/office/drawing/2014/main" id="{6C5486DC-3E1A-B74D-BFD6-488BCA64BE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0735" name="Oval 407">
                <a:extLst>
                  <a:ext uri="{FF2B5EF4-FFF2-40B4-BE49-F238E27FC236}">
                    <a16:creationId xmlns:a16="http://schemas.microsoft.com/office/drawing/2014/main" id="{EE52C44E-D8C2-E343-BC5D-13AC123E1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736" name="Rectangle 410">
                <a:extLst>
                  <a:ext uri="{FF2B5EF4-FFF2-40B4-BE49-F238E27FC236}">
                    <a16:creationId xmlns:a16="http://schemas.microsoft.com/office/drawing/2014/main" id="{B26910C2-FB72-F042-8F05-E969F75E7A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737" name="Oval 411">
                <a:extLst>
                  <a:ext uri="{FF2B5EF4-FFF2-40B4-BE49-F238E27FC236}">
                    <a16:creationId xmlns:a16="http://schemas.microsoft.com/office/drawing/2014/main" id="{4AD0EA1B-6A63-BD48-9CCC-3606EC05B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0738" name="Group 716">
                <a:extLst>
                  <a:ext uri="{FF2B5EF4-FFF2-40B4-BE49-F238E27FC236}">
                    <a16:creationId xmlns:a16="http://schemas.microsoft.com/office/drawing/2014/main" id="{4313BD30-C597-7E4A-9FEF-590A263420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0741" name="Freeform 717">
                  <a:extLst>
                    <a:ext uri="{FF2B5EF4-FFF2-40B4-BE49-F238E27FC236}">
                      <a16:creationId xmlns:a16="http://schemas.microsoft.com/office/drawing/2014/main" id="{39D8A61F-F83D-BE46-B2BE-B38A6612F1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42" name="Freeform 718">
                  <a:extLst>
                    <a:ext uri="{FF2B5EF4-FFF2-40B4-BE49-F238E27FC236}">
                      <a16:creationId xmlns:a16="http://schemas.microsoft.com/office/drawing/2014/main" id="{C9ACEA61-264A-B34A-8F02-F135686827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739" name="Line 719">
                <a:extLst>
                  <a:ext uri="{FF2B5EF4-FFF2-40B4-BE49-F238E27FC236}">
                    <a16:creationId xmlns:a16="http://schemas.microsoft.com/office/drawing/2014/main" id="{F60910D9-BD16-934B-8136-7DE52AF9B4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40" name="Line 720">
                <a:extLst>
                  <a:ext uri="{FF2B5EF4-FFF2-40B4-BE49-F238E27FC236}">
                    <a16:creationId xmlns:a16="http://schemas.microsoft.com/office/drawing/2014/main" id="{ECD244F2-BCB3-D340-AA1F-EF0515D8BA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646" name="Group 721">
              <a:extLst>
                <a:ext uri="{FF2B5EF4-FFF2-40B4-BE49-F238E27FC236}">
                  <a16:creationId xmlns:a16="http://schemas.microsoft.com/office/drawing/2014/main" id="{9CDC8978-4E41-F345-839A-4DB169620E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0727" name="Oval 407">
                <a:extLst>
                  <a:ext uri="{FF2B5EF4-FFF2-40B4-BE49-F238E27FC236}">
                    <a16:creationId xmlns:a16="http://schemas.microsoft.com/office/drawing/2014/main" id="{649DCA44-11F6-444E-89F6-FABFB44E3A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728" name="Rectangle 410">
                <a:extLst>
                  <a:ext uri="{FF2B5EF4-FFF2-40B4-BE49-F238E27FC236}">
                    <a16:creationId xmlns:a16="http://schemas.microsoft.com/office/drawing/2014/main" id="{4E52C446-4BF5-414F-ADE0-115E6B030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729" name="Oval 411">
                <a:extLst>
                  <a:ext uri="{FF2B5EF4-FFF2-40B4-BE49-F238E27FC236}">
                    <a16:creationId xmlns:a16="http://schemas.microsoft.com/office/drawing/2014/main" id="{AF268212-98BC-DA43-B88D-C058F1C3E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0730" name="Group 725">
                <a:extLst>
                  <a:ext uri="{FF2B5EF4-FFF2-40B4-BE49-F238E27FC236}">
                    <a16:creationId xmlns:a16="http://schemas.microsoft.com/office/drawing/2014/main" id="{4E521946-1C60-4648-BD7D-D02CC2196D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0733" name="Freeform 726">
                  <a:extLst>
                    <a:ext uri="{FF2B5EF4-FFF2-40B4-BE49-F238E27FC236}">
                      <a16:creationId xmlns:a16="http://schemas.microsoft.com/office/drawing/2014/main" id="{FF6FE294-A25C-C842-97EF-4C1006B6DF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34" name="Freeform 727">
                  <a:extLst>
                    <a:ext uri="{FF2B5EF4-FFF2-40B4-BE49-F238E27FC236}">
                      <a16:creationId xmlns:a16="http://schemas.microsoft.com/office/drawing/2014/main" id="{FCFB089B-E23B-9241-8F5A-C2747868E5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731" name="Line 728">
                <a:extLst>
                  <a:ext uri="{FF2B5EF4-FFF2-40B4-BE49-F238E27FC236}">
                    <a16:creationId xmlns:a16="http://schemas.microsoft.com/office/drawing/2014/main" id="{E3C98A37-03F6-5D45-A513-A53D37C62D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32" name="Line 729">
                <a:extLst>
                  <a:ext uri="{FF2B5EF4-FFF2-40B4-BE49-F238E27FC236}">
                    <a16:creationId xmlns:a16="http://schemas.microsoft.com/office/drawing/2014/main" id="{2B876873-A306-6440-AB6A-F44A97953F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647" name="Text Box 580">
              <a:extLst>
                <a:ext uri="{FF2B5EF4-FFF2-40B4-BE49-F238E27FC236}">
                  <a16:creationId xmlns:a16="http://schemas.microsoft.com/office/drawing/2014/main" id="{E30E16C2-A326-A445-8A3E-F6D76BE4E8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mobile network</a:t>
              </a:r>
            </a:p>
          </p:txBody>
        </p:sp>
        <p:sp>
          <p:nvSpPr>
            <p:cNvPr id="20648" name="Text Box 580">
              <a:extLst>
                <a:ext uri="{FF2B5EF4-FFF2-40B4-BE49-F238E27FC236}">
                  <a16:creationId xmlns:a16="http://schemas.microsoft.com/office/drawing/2014/main" id="{D5B1F92B-71B2-124D-8110-586BE534A3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global ISP</a:t>
              </a:r>
            </a:p>
          </p:txBody>
        </p:sp>
        <p:sp>
          <p:nvSpPr>
            <p:cNvPr id="20649" name="Text Box 580">
              <a:extLst>
                <a:ext uri="{FF2B5EF4-FFF2-40B4-BE49-F238E27FC236}">
                  <a16:creationId xmlns:a16="http://schemas.microsoft.com/office/drawing/2014/main" id="{E2BFD8F6-5242-3F49-A3DA-E89758F100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regional ISP</a:t>
              </a:r>
            </a:p>
          </p:txBody>
        </p:sp>
        <p:sp>
          <p:nvSpPr>
            <p:cNvPr id="20650" name="Text Box 580">
              <a:extLst>
                <a:ext uri="{FF2B5EF4-FFF2-40B4-BE49-F238E27FC236}">
                  <a16:creationId xmlns:a16="http://schemas.microsoft.com/office/drawing/2014/main" id="{E17DC17A-9614-6D45-906E-37E885A012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network</a:t>
              </a:r>
            </a:p>
          </p:txBody>
        </p:sp>
        <p:sp>
          <p:nvSpPr>
            <p:cNvPr id="20651" name="Text Box 580">
              <a:extLst>
                <a:ext uri="{FF2B5EF4-FFF2-40B4-BE49-F238E27FC236}">
                  <a16:creationId xmlns:a16="http://schemas.microsoft.com/office/drawing/2014/main" id="{669A40D9-9EB4-2D47-9915-7272C3B34E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       network</a:t>
              </a:r>
            </a:p>
          </p:txBody>
        </p:sp>
        <p:pic>
          <p:nvPicPr>
            <p:cNvPr id="20652" name="Picture 269" descr="cell_tower_radiation copy">
              <a:extLst>
                <a:ext uri="{FF2B5EF4-FFF2-40B4-BE49-F238E27FC236}">
                  <a16:creationId xmlns:a16="http://schemas.microsoft.com/office/drawing/2014/main" id="{561E9CA7-9524-464E-A847-74BE3A2E95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653" name="Group 347">
              <a:extLst>
                <a:ext uri="{FF2B5EF4-FFF2-40B4-BE49-F238E27FC236}">
                  <a16:creationId xmlns:a16="http://schemas.microsoft.com/office/drawing/2014/main" id="{3C5D15F3-8CBB-1E43-8DD5-1272A16A61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682" name="Oval 681">
                <a:extLst>
                  <a:ext uri="{FF2B5EF4-FFF2-40B4-BE49-F238E27FC236}">
                    <a16:creationId xmlns:a16="http://schemas.microsoft.com/office/drawing/2014/main" id="{F420B4B1-AD2A-1042-AC56-8BE9048D1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56" y="1693807"/>
                <a:ext cx="1124534" cy="31966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683" name="Rectangle 682">
                <a:extLst>
                  <a:ext uri="{FF2B5EF4-FFF2-40B4-BE49-F238E27FC236}">
                    <a16:creationId xmlns:a16="http://schemas.microsoft.com/office/drawing/2014/main" id="{614695C7-12F0-C640-A50C-6E7CD3CCE097}"/>
                  </a:ext>
                </a:extLst>
              </p:cNvPr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84" name="Oval 683">
                <a:extLst>
                  <a:ext uri="{FF2B5EF4-FFF2-40B4-BE49-F238E27FC236}">
                    <a16:creationId xmlns:a16="http://schemas.microsoft.com/office/drawing/2014/main" id="{CC3F0B20-A682-C048-AA67-507471CD0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0827" y="1575075"/>
                <a:ext cx="1124534" cy="31966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685" name="Freeform 684">
                <a:extLst>
                  <a:ext uri="{FF2B5EF4-FFF2-40B4-BE49-F238E27FC236}">
                    <a16:creationId xmlns:a16="http://schemas.microsoft.com/office/drawing/2014/main" id="{A97300CD-D5CB-CE4B-9F1B-4E481E7C7273}"/>
                  </a:ext>
                </a:extLst>
              </p:cNvPr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86" name="Freeform 685">
                <a:extLst>
                  <a:ext uri="{FF2B5EF4-FFF2-40B4-BE49-F238E27FC236}">
                    <a16:creationId xmlns:a16="http://schemas.microsoft.com/office/drawing/2014/main" id="{CC9C2910-EE53-5A4F-B625-D6A0E4D9E9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989" y="1632918"/>
                <a:ext cx="660211" cy="109600"/>
              </a:xfrm>
              <a:custGeom>
                <a:avLst/>
                <a:gdLst>
                  <a:gd name="T0" fmla="*/ 0 w 3723451"/>
                  <a:gd name="T1" fmla="*/ 26814 h 932950"/>
                  <a:gd name="T2" fmla="*/ 116169 w 3723451"/>
                  <a:gd name="T3" fmla="*/ 316 h 932950"/>
                  <a:gd name="T4" fmla="*/ 329051 w 3723451"/>
                  <a:gd name="T5" fmla="*/ 61154 h 932950"/>
                  <a:gd name="T6" fmla="*/ 532143 w 3723451"/>
                  <a:gd name="T7" fmla="*/ 0 h 932950"/>
                  <a:gd name="T8" fmla="*/ 660211 w 3723451"/>
                  <a:gd name="T9" fmla="*/ 24335 h 932950"/>
                  <a:gd name="T10" fmla="*/ 564929 w 3723451"/>
                  <a:gd name="T11" fmla="*/ 54259 h 932950"/>
                  <a:gd name="T12" fmla="*/ 534252 w 3723451"/>
                  <a:gd name="T13" fmla="*/ 46192 h 932950"/>
                  <a:gd name="T14" fmla="*/ 332791 w 3723451"/>
                  <a:gd name="T15" fmla="*/ 109600 h 932950"/>
                  <a:gd name="T16" fmla="*/ 126177 w 3723451"/>
                  <a:gd name="T17" fmla="*/ 48524 h 932950"/>
                  <a:gd name="T18" fmla="*/ 92772 w 3723451"/>
                  <a:gd name="T19" fmla="*/ 55116 h 932950"/>
                  <a:gd name="T20" fmla="*/ 0 w 3723451"/>
                  <a:gd name="T21" fmla="*/ 26814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87" name="Freeform 686">
                <a:extLst>
                  <a:ext uri="{FF2B5EF4-FFF2-40B4-BE49-F238E27FC236}">
                    <a16:creationId xmlns:a16="http://schemas.microsoft.com/office/drawing/2014/main" id="{B0EF2369-5292-2E46-BD69-4688CCD2C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4666" y="1727297"/>
                <a:ext cx="246672" cy="97422"/>
              </a:xfrm>
              <a:custGeom>
                <a:avLst/>
                <a:gdLst>
                  <a:gd name="T0" fmla="*/ 0 w 1366596"/>
                  <a:gd name="T1" fmla="*/ 0 h 809868"/>
                  <a:gd name="T2" fmla="*/ 246672 w 1366596"/>
                  <a:gd name="T3" fmla="*/ 75281 h 809868"/>
                  <a:gd name="T4" fmla="*/ 156142 w 1366596"/>
                  <a:gd name="T5" fmla="*/ 97422 h 809868"/>
                  <a:gd name="T6" fmla="*/ 830 w 1366596"/>
                  <a:gd name="T7" fmla="*/ 5147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88" name="Freeform 687">
                <a:extLst>
                  <a:ext uri="{FF2B5EF4-FFF2-40B4-BE49-F238E27FC236}">
                    <a16:creationId xmlns:a16="http://schemas.microsoft.com/office/drawing/2014/main" id="{B8A3AEE0-701E-1844-9560-1192918C9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8479" y="1730340"/>
                <a:ext cx="243046" cy="97422"/>
              </a:xfrm>
              <a:custGeom>
                <a:avLst/>
                <a:gdLst>
                  <a:gd name="T0" fmla="*/ 239728 w 1348191"/>
                  <a:gd name="T1" fmla="*/ 0 h 791462"/>
                  <a:gd name="T2" fmla="*/ 243046 w 1348191"/>
                  <a:gd name="T3" fmla="*/ 47012 h 791462"/>
                  <a:gd name="T4" fmla="*/ 87928 w 1348191"/>
                  <a:gd name="T5" fmla="*/ 97422 h 791462"/>
                  <a:gd name="T6" fmla="*/ 0 w 1348191"/>
                  <a:gd name="T7" fmla="*/ 75332 h 791462"/>
                  <a:gd name="T8" fmla="*/ 239728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89" name="Straight Connector 688">
                <a:extLst>
                  <a:ext uri="{FF2B5EF4-FFF2-40B4-BE49-F238E27FC236}">
                    <a16:creationId xmlns:a16="http://schemas.microsoft.com/office/drawing/2014/main" id="{11EB6ADF-8C90-AA4C-BEDE-812838213F51}"/>
                  </a:ext>
                </a:extLst>
              </p:cNvPr>
              <p:cNvCxnSpPr>
                <a:cxnSpLocks noChangeShapeType="1"/>
                <a:endCxn id="684" idx="2"/>
              </p:cNvCxnSpPr>
              <p:nvPr/>
            </p:nvCxnSpPr>
            <p:spPr bwMode="auto">
              <a:xfrm flipH="1" flipV="1">
                <a:off x="1870827" y="1736429"/>
                <a:ext cx="3629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90" name="Straight Connector 689">
                <a:extLst>
                  <a:ext uri="{FF2B5EF4-FFF2-40B4-BE49-F238E27FC236}">
                    <a16:creationId xmlns:a16="http://schemas.microsoft.com/office/drawing/2014/main" id="{DCDD7EF0-7403-E14F-ABA9-5D886590556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5361" y="1733386"/>
                <a:ext cx="3629" cy="124821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0654" name="Group 347">
              <a:extLst>
                <a:ext uri="{FF2B5EF4-FFF2-40B4-BE49-F238E27FC236}">
                  <a16:creationId xmlns:a16="http://schemas.microsoft.com/office/drawing/2014/main" id="{732B685D-60CF-AC4D-A26A-104962B323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673" name="Oval 672">
                <a:extLst>
                  <a:ext uri="{FF2B5EF4-FFF2-40B4-BE49-F238E27FC236}">
                    <a16:creationId xmlns:a16="http://schemas.microsoft.com/office/drawing/2014/main" id="{030CF1D8-1ACA-FF49-B69A-C61A777C9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3889" y="1694432"/>
                <a:ext cx="1124534" cy="319666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BD4AA25A-FFD8-F744-8621-C7BE76465434}"/>
                  </a:ext>
                </a:extLst>
              </p:cNvPr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5" name="Oval 674">
                <a:extLst>
                  <a:ext uri="{FF2B5EF4-FFF2-40B4-BE49-F238E27FC236}">
                    <a16:creationId xmlns:a16="http://schemas.microsoft.com/office/drawing/2014/main" id="{55F7A37C-2C3B-FE4F-907D-D93FB401C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0262" y="1575698"/>
                <a:ext cx="1124534" cy="31966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676" name="Freeform 675">
                <a:extLst>
                  <a:ext uri="{FF2B5EF4-FFF2-40B4-BE49-F238E27FC236}">
                    <a16:creationId xmlns:a16="http://schemas.microsoft.com/office/drawing/2014/main" id="{3A127645-9EAB-8940-BC12-F31E8989FB5C}"/>
                  </a:ext>
                </a:extLst>
              </p:cNvPr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7" name="Freeform 676">
                <a:extLst>
                  <a:ext uri="{FF2B5EF4-FFF2-40B4-BE49-F238E27FC236}">
                    <a16:creationId xmlns:a16="http://schemas.microsoft.com/office/drawing/2014/main" id="{73B60140-E461-F641-8B54-A22DE97E0C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424" y="1633543"/>
                <a:ext cx="660211" cy="109600"/>
              </a:xfrm>
              <a:custGeom>
                <a:avLst/>
                <a:gdLst>
                  <a:gd name="T0" fmla="*/ 0 w 3723451"/>
                  <a:gd name="T1" fmla="*/ 26814 h 932950"/>
                  <a:gd name="T2" fmla="*/ 116169 w 3723451"/>
                  <a:gd name="T3" fmla="*/ 316 h 932950"/>
                  <a:gd name="T4" fmla="*/ 329051 w 3723451"/>
                  <a:gd name="T5" fmla="*/ 61154 h 932950"/>
                  <a:gd name="T6" fmla="*/ 532143 w 3723451"/>
                  <a:gd name="T7" fmla="*/ 0 h 932950"/>
                  <a:gd name="T8" fmla="*/ 660211 w 3723451"/>
                  <a:gd name="T9" fmla="*/ 24335 h 932950"/>
                  <a:gd name="T10" fmla="*/ 564929 w 3723451"/>
                  <a:gd name="T11" fmla="*/ 54259 h 932950"/>
                  <a:gd name="T12" fmla="*/ 534252 w 3723451"/>
                  <a:gd name="T13" fmla="*/ 46192 h 932950"/>
                  <a:gd name="T14" fmla="*/ 332791 w 3723451"/>
                  <a:gd name="T15" fmla="*/ 109600 h 932950"/>
                  <a:gd name="T16" fmla="*/ 126177 w 3723451"/>
                  <a:gd name="T17" fmla="*/ 48524 h 932950"/>
                  <a:gd name="T18" fmla="*/ 92772 w 3723451"/>
                  <a:gd name="T19" fmla="*/ 55116 h 932950"/>
                  <a:gd name="T20" fmla="*/ 0 w 3723451"/>
                  <a:gd name="T21" fmla="*/ 26814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8" name="Freeform 677">
                <a:extLst>
                  <a:ext uri="{FF2B5EF4-FFF2-40B4-BE49-F238E27FC236}">
                    <a16:creationId xmlns:a16="http://schemas.microsoft.com/office/drawing/2014/main" id="{D21E858B-340D-7246-BB60-DD6D91F7AE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4099" y="1727920"/>
                <a:ext cx="246672" cy="97422"/>
              </a:xfrm>
              <a:custGeom>
                <a:avLst/>
                <a:gdLst>
                  <a:gd name="T0" fmla="*/ 0 w 1366596"/>
                  <a:gd name="T1" fmla="*/ 0 h 809868"/>
                  <a:gd name="T2" fmla="*/ 246672 w 1366596"/>
                  <a:gd name="T3" fmla="*/ 75281 h 809868"/>
                  <a:gd name="T4" fmla="*/ 156142 w 1366596"/>
                  <a:gd name="T5" fmla="*/ 97422 h 809868"/>
                  <a:gd name="T6" fmla="*/ 830 w 1366596"/>
                  <a:gd name="T7" fmla="*/ 5147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9" name="Freeform 678">
                <a:extLst>
                  <a:ext uri="{FF2B5EF4-FFF2-40B4-BE49-F238E27FC236}">
                    <a16:creationId xmlns:a16="http://schemas.microsoft.com/office/drawing/2014/main" id="{9B2B5453-12A3-FB40-BC1A-E52E2C32EB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7914" y="1730965"/>
                <a:ext cx="243043" cy="97422"/>
              </a:xfrm>
              <a:custGeom>
                <a:avLst/>
                <a:gdLst>
                  <a:gd name="T0" fmla="*/ 239725 w 1348191"/>
                  <a:gd name="T1" fmla="*/ 0 h 791462"/>
                  <a:gd name="T2" fmla="*/ 243043 w 1348191"/>
                  <a:gd name="T3" fmla="*/ 47012 h 791462"/>
                  <a:gd name="T4" fmla="*/ 87927 w 1348191"/>
                  <a:gd name="T5" fmla="*/ 97422 h 791462"/>
                  <a:gd name="T6" fmla="*/ 0 w 1348191"/>
                  <a:gd name="T7" fmla="*/ 75332 h 791462"/>
                  <a:gd name="T8" fmla="*/ 239725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80" name="Straight Connector 679">
                <a:extLst>
                  <a:ext uri="{FF2B5EF4-FFF2-40B4-BE49-F238E27FC236}">
                    <a16:creationId xmlns:a16="http://schemas.microsoft.com/office/drawing/2014/main" id="{BEFEE433-3B32-4E49-B18C-145085FEEC19}"/>
                  </a:ext>
                </a:extLst>
              </p:cNvPr>
              <p:cNvCxnSpPr>
                <a:cxnSpLocks noChangeShapeType="1"/>
                <a:endCxn id="675" idx="2"/>
              </p:cNvCxnSpPr>
              <p:nvPr/>
            </p:nvCxnSpPr>
            <p:spPr bwMode="auto">
              <a:xfrm flipH="1" flipV="1">
                <a:off x="1870262" y="1737054"/>
                <a:ext cx="3626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1" name="Straight Connector 680">
                <a:extLst>
                  <a:ext uri="{FF2B5EF4-FFF2-40B4-BE49-F238E27FC236}">
                    <a16:creationId xmlns:a16="http://schemas.microsoft.com/office/drawing/2014/main" id="{007A5239-4BC9-D540-A601-394383EA3A6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4797" y="1734009"/>
                <a:ext cx="3626" cy="12482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0655" name="Group 347">
              <a:extLst>
                <a:ext uri="{FF2B5EF4-FFF2-40B4-BE49-F238E27FC236}">
                  <a16:creationId xmlns:a16="http://schemas.microsoft.com/office/drawing/2014/main" id="{2BCE13A3-055E-4B47-93C0-8F1904639C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664" name="Oval 663">
                <a:extLst>
                  <a:ext uri="{FF2B5EF4-FFF2-40B4-BE49-F238E27FC236}">
                    <a16:creationId xmlns:a16="http://schemas.microsoft.com/office/drawing/2014/main" id="{2EA94331-9428-4841-90DB-60D6ACAD8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6391" y="1694419"/>
                <a:ext cx="1124534" cy="31966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665" name="Rectangle 664">
                <a:extLst>
                  <a:ext uri="{FF2B5EF4-FFF2-40B4-BE49-F238E27FC236}">
                    <a16:creationId xmlns:a16="http://schemas.microsoft.com/office/drawing/2014/main" id="{BAE664FE-028A-B047-9AB3-9F868BE8354B}"/>
                  </a:ext>
                </a:extLst>
              </p:cNvPr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6" name="Oval 665">
                <a:extLst>
                  <a:ext uri="{FF2B5EF4-FFF2-40B4-BE49-F238E27FC236}">
                    <a16:creationId xmlns:a16="http://schemas.microsoft.com/office/drawing/2014/main" id="{0AEF314B-15BB-8344-AC24-CA2066062A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2762" y="1575686"/>
                <a:ext cx="1124534" cy="31966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667" name="Freeform 666">
                <a:extLst>
                  <a:ext uri="{FF2B5EF4-FFF2-40B4-BE49-F238E27FC236}">
                    <a16:creationId xmlns:a16="http://schemas.microsoft.com/office/drawing/2014/main" id="{5D95EA55-0CEE-AA46-8D3F-147F41CCD3BC}"/>
                  </a:ext>
                </a:extLst>
              </p:cNvPr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8" name="Freeform 667">
                <a:extLst>
                  <a:ext uri="{FF2B5EF4-FFF2-40B4-BE49-F238E27FC236}">
                    <a16:creationId xmlns:a16="http://schemas.microsoft.com/office/drawing/2014/main" id="{B045CB9E-1C71-7C40-B427-F09A0FDB1D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4924" y="1633530"/>
                <a:ext cx="660211" cy="109600"/>
              </a:xfrm>
              <a:custGeom>
                <a:avLst/>
                <a:gdLst>
                  <a:gd name="T0" fmla="*/ 0 w 3723451"/>
                  <a:gd name="T1" fmla="*/ 26814 h 932950"/>
                  <a:gd name="T2" fmla="*/ 116169 w 3723451"/>
                  <a:gd name="T3" fmla="*/ 316 h 932950"/>
                  <a:gd name="T4" fmla="*/ 329051 w 3723451"/>
                  <a:gd name="T5" fmla="*/ 61154 h 932950"/>
                  <a:gd name="T6" fmla="*/ 532143 w 3723451"/>
                  <a:gd name="T7" fmla="*/ 0 h 932950"/>
                  <a:gd name="T8" fmla="*/ 660211 w 3723451"/>
                  <a:gd name="T9" fmla="*/ 24335 h 932950"/>
                  <a:gd name="T10" fmla="*/ 564929 w 3723451"/>
                  <a:gd name="T11" fmla="*/ 54259 h 932950"/>
                  <a:gd name="T12" fmla="*/ 534252 w 3723451"/>
                  <a:gd name="T13" fmla="*/ 46192 h 932950"/>
                  <a:gd name="T14" fmla="*/ 332791 w 3723451"/>
                  <a:gd name="T15" fmla="*/ 109600 h 932950"/>
                  <a:gd name="T16" fmla="*/ 126177 w 3723451"/>
                  <a:gd name="T17" fmla="*/ 48524 h 932950"/>
                  <a:gd name="T18" fmla="*/ 92772 w 3723451"/>
                  <a:gd name="T19" fmla="*/ 55116 h 932950"/>
                  <a:gd name="T20" fmla="*/ 0 w 3723451"/>
                  <a:gd name="T21" fmla="*/ 26814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9" name="Freeform 668">
                <a:extLst>
                  <a:ext uri="{FF2B5EF4-FFF2-40B4-BE49-F238E27FC236}">
                    <a16:creationId xmlns:a16="http://schemas.microsoft.com/office/drawing/2014/main" id="{521484AA-4F1B-EA47-90A2-77C6511FD4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601" y="1727909"/>
                <a:ext cx="246672" cy="97422"/>
              </a:xfrm>
              <a:custGeom>
                <a:avLst/>
                <a:gdLst>
                  <a:gd name="T0" fmla="*/ 0 w 1366596"/>
                  <a:gd name="T1" fmla="*/ 0 h 809868"/>
                  <a:gd name="T2" fmla="*/ 246672 w 1366596"/>
                  <a:gd name="T3" fmla="*/ 75281 h 809868"/>
                  <a:gd name="T4" fmla="*/ 156142 w 1366596"/>
                  <a:gd name="T5" fmla="*/ 97422 h 809868"/>
                  <a:gd name="T6" fmla="*/ 830 w 1366596"/>
                  <a:gd name="T7" fmla="*/ 5147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0" name="Freeform 669">
                <a:extLst>
                  <a:ext uri="{FF2B5EF4-FFF2-40B4-BE49-F238E27FC236}">
                    <a16:creationId xmlns:a16="http://schemas.microsoft.com/office/drawing/2014/main" id="{F0CDF2AE-77ED-9B4A-BA50-260BE5BAD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414" y="1730952"/>
                <a:ext cx="243046" cy="97422"/>
              </a:xfrm>
              <a:custGeom>
                <a:avLst/>
                <a:gdLst>
                  <a:gd name="T0" fmla="*/ 239728 w 1348191"/>
                  <a:gd name="T1" fmla="*/ 0 h 791462"/>
                  <a:gd name="T2" fmla="*/ 243046 w 1348191"/>
                  <a:gd name="T3" fmla="*/ 47012 h 791462"/>
                  <a:gd name="T4" fmla="*/ 87928 w 1348191"/>
                  <a:gd name="T5" fmla="*/ 97422 h 791462"/>
                  <a:gd name="T6" fmla="*/ 0 w 1348191"/>
                  <a:gd name="T7" fmla="*/ 75332 h 791462"/>
                  <a:gd name="T8" fmla="*/ 239728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71" name="Straight Connector 670">
                <a:extLst>
                  <a:ext uri="{FF2B5EF4-FFF2-40B4-BE49-F238E27FC236}">
                    <a16:creationId xmlns:a16="http://schemas.microsoft.com/office/drawing/2014/main" id="{3D337620-23B8-8E43-BC4A-84788898A3C8}"/>
                  </a:ext>
                </a:extLst>
              </p:cNvPr>
              <p:cNvCxnSpPr>
                <a:cxnSpLocks noChangeShapeType="1"/>
                <a:endCxn id="666" idx="2"/>
              </p:cNvCxnSpPr>
              <p:nvPr/>
            </p:nvCxnSpPr>
            <p:spPr bwMode="auto">
              <a:xfrm flipH="1" flipV="1">
                <a:off x="1872762" y="1737041"/>
                <a:ext cx="3629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2" name="Straight Connector 671">
                <a:extLst>
                  <a:ext uri="{FF2B5EF4-FFF2-40B4-BE49-F238E27FC236}">
                    <a16:creationId xmlns:a16="http://schemas.microsoft.com/office/drawing/2014/main" id="{6F0DE8EF-1FCB-264B-BDFD-8DE6CBC4080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7297" y="1733997"/>
                <a:ext cx="3629" cy="124821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0656" name="Group 347">
              <a:extLst>
                <a:ext uri="{FF2B5EF4-FFF2-40B4-BE49-F238E27FC236}">
                  <a16:creationId xmlns:a16="http://schemas.microsoft.com/office/drawing/2014/main" id="{F695054E-5577-CF41-8C07-645D1A406F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35566A99-D2F0-3240-8EED-C2572A52E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3456" y="1695321"/>
                <a:ext cx="1126842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3989CDAF-E9E9-8241-8560-AC9C9D0F5BD6}"/>
                  </a:ext>
                </a:extLst>
              </p:cNvPr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7760282B-EC96-BC47-9513-32F683213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69120" y="1575277"/>
                <a:ext cx="1126842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658" name="Freeform 657">
                <a:extLst>
                  <a:ext uri="{FF2B5EF4-FFF2-40B4-BE49-F238E27FC236}">
                    <a16:creationId xmlns:a16="http://schemas.microsoft.com/office/drawing/2014/main" id="{9DBEFDC7-6851-4C4E-AF31-45F3D7184535}"/>
                  </a:ext>
                </a:extLst>
              </p:cNvPr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9" name="Freeform 658">
                <a:extLst>
                  <a:ext uri="{FF2B5EF4-FFF2-40B4-BE49-F238E27FC236}">
                    <a16:creationId xmlns:a16="http://schemas.microsoft.com/office/drawing/2014/main" id="{37047C7A-8DA3-B84E-B398-FE53987C7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3157" y="1631768"/>
                <a:ext cx="663105" cy="112983"/>
              </a:xfrm>
              <a:custGeom>
                <a:avLst/>
                <a:gdLst>
                  <a:gd name="T0" fmla="*/ 0 w 3723451"/>
                  <a:gd name="T1" fmla="*/ 27641 h 932950"/>
                  <a:gd name="T2" fmla="*/ 116678 w 3723451"/>
                  <a:gd name="T3" fmla="*/ 326 h 932950"/>
                  <a:gd name="T4" fmla="*/ 330493 w 3723451"/>
                  <a:gd name="T5" fmla="*/ 63042 h 932950"/>
                  <a:gd name="T6" fmla="*/ 534476 w 3723451"/>
                  <a:gd name="T7" fmla="*/ 0 h 932950"/>
                  <a:gd name="T8" fmla="*/ 663105 w 3723451"/>
                  <a:gd name="T9" fmla="*/ 25086 h 932950"/>
                  <a:gd name="T10" fmla="*/ 567405 w 3723451"/>
                  <a:gd name="T11" fmla="*/ 55934 h 932950"/>
                  <a:gd name="T12" fmla="*/ 536594 w 3723451"/>
                  <a:gd name="T13" fmla="*/ 47618 h 932950"/>
                  <a:gd name="T14" fmla="*/ 334250 w 3723451"/>
                  <a:gd name="T15" fmla="*/ 112983 h 932950"/>
                  <a:gd name="T16" fmla="*/ 126730 w 3723451"/>
                  <a:gd name="T17" fmla="*/ 50022 h 932950"/>
                  <a:gd name="T18" fmla="*/ 93179 w 3723451"/>
                  <a:gd name="T19" fmla="*/ 56817 h 932950"/>
                  <a:gd name="T20" fmla="*/ 0 w 3723451"/>
                  <a:gd name="T21" fmla="*/ 27641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0" name="Freeform 659">
                <a:extLst>
                  <a:ext uri="{FF2B5EF4-FFF2-40B4-BE49-F238E27FC236}">
                    <a16:creationId xmlns:a16="http://schemas.microsoft.com/office/drawing/2014/main" id="{C525A205-2842-554A-B53B-F9A9874E7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558" y="1727098"/>
                <a:ext cx="242704" cy="95328"/>
              </a:xfrm>
              <a:custGeom>
                <a:avLst/>
                <a:gdLst>
                  <a:gd name="T0" fmla="*/ 0 w 1366596"/>
                  <a:gd name="T1" fmla="*/ 0 h 809868"/>
                  <a:gd name="T2" fmla="*/ 242704 w 1366596"/>
                  <a:gd name="T3" fmla="*/ 73663 h 809868"/>
                  <a:gd name="T4" fmla="*/ 153631 w 1366596"/>
                  <a:gd name="T5" fmla="*/ 95328 h 809868"/>
                  <a:gd name="T6" fmla="*/ 817 w 1366596"/>
                  <a:gd name="T7" fmla="*/ 50372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1" name="Freeform 660">
                <a:extLst>
                  <a:ext uri="{FF2B5EF4-FFF2-40B4-BE49-F238E27FC236}">
                    <a16:creationId xmlns:a16="http://schemas.microsoft.com/office/drawing/2014/main" id="{16868B34-FCBC-5942-9152-1CCC763D0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156" y="1730628"/>
                <a:ext cx="238369" cy="95330"/>
              </a:xfrm>
              <a:custGeom>
                <a:avLst/>
                <a:gdLst>
                  <a:gd name="T0" fmla="*/ 235115 w 1348191"/>
                  <a:gd name="T1" fmla="*/ 0 h 791462"/>
                  <a:gd name="T2" fmla="*/ 238369 w 1348191"/>
                  <a:gd name="T3" fmla="*/ 46002 h 791462"/>
                  <a:gd name="T4" fmla="*/ 86236 w 1348191"/>
                  <a:gd name="T5" fmla="*/ 95330 h 791462"/>
                  <a:gd name="T6" fmla="*/ 0 w 1348191"/>
                  <a:gd name="T7" fmla="*/ 73714 h 791462"/>
                  <a:gd name="T8" fmla="*/ 235115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62" name="Straight Connector 661">
                <a:extLst>
                  <a:ext uri="{FF2B5EF4-FFF2-40B4-BE49-F238E27FC236}">
                    <a16:creationId xmlns:a16="http://schemas.microsoft.com/office/drawing/2014/main" id="{63BAACD1-3607-1E48-A909-EA1B49DD8CB7}"/>
                  </a:ext>
                </a:extLst>
              </p:cNvPr>
              <p:cNvCxnSpPr>
                <a:cxnSpLocks noChangeShapeType="1"/>
                <a:endCxn id="657" idx="2"/>
              </p:cNvCxnSpPr>
              <p:nvPr/>
            </p:nvCxnSpPr>
            <p:spPr bwMode="auto">
              <a:xfrm flipH="1" flipV="1">
                <a:off x="1869120" y="1737689"/>
                <a:ext cx="4335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3" name="Straight Connector 662">
                <a:extLst>
                  <a:ext uri="{FF2B5EF4-FFF2-40B4-BE49-F238E27FC236}">
                    <a16:creationId xmlns:a16="http://schemas.microsoft.com/office/drawing/2014/main" id="{F1664C0B-A0EC-EA42-B210-897284676D5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5962" y="1734160"/>
                <a:ext cx="4335" cy="1235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0657" name="Group 347">
              <a:extLst>
                <a:ext uri="{FF2B5EF4-FFF2-40B4-BE49-F238E27FC236}">
                  <a16:creationId xmlns:a16="http://schemas.microsoft.com/office/drawing/2014/main" id="{FB4DEBD1-3172-E74A-8AAB-E9E3AF43EF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B3853A5B-4421-2A4F-A484-4931B01D5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878" y="1697859"/>
                <a:ext cx="1126842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647" name="Rectangle 646">
                <a:extLst>
                  <a:ext uri="{FF2B5EF4-FFF2-40B4-BE49-F238E27FC236}">
                    <a16:creationId xmlns:a16="http://schemas.microsoft.com/office/drawing/2014/main" id="{EF25F8D6-A6FD-674E-9A25-B245EAC69AAE}"/>
                  </a:ext>
                </a:extLst>
              </p:cNvPr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8" name="Oval 647">
                <a:extLst>
                  <a:ext uri="{FF2B5EF4-FFF2-40B4-BE49-F238E27FC236}">
                    <a16:creationId xmlns:a16="http://schemas.microsoft.com/office/drawing/2014/main" id="{268B3289-9587-E74A-BB2F-F03B03DF5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0543" y="1577815"/>
                <a:ext cx="1126842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649" name="Freeform 648">
                <a:extLst>
                  <a:ext uri="{FF2B5EF4-FFF2-40B4-BE49-F238E27FC236}">
                    <a16:creationId xmlns:a16="http://schemas.microsoft.com/office/drawing/2014/main" id="{BA67ADEB-052E-EE4F-AED7-4200C8C7224B}"/>
                  </a:ext>
                </a:extLst>
              </p:cNvPr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0" name="Freeform 649">
                <a:extLst>
                  <a:ext uri="{FF2B5EF4-FFF2-40B4-BE49-F238E27FC236}">
                    <a16:creationId xmlns:a16="http://schemas.microsoft.com/office/drawing/2014/main" id="{A0767FF0-4CDC-D845-9C1F-47DD234C6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4579" y="1634306"/>
                <a:ext cx="663105" cy="112983"/>
              </a:xfrm>
              <a:custGeom>
                <a:avLst/>
                <a:gdLst>
                  <a:gd name="T0" fmla="*/ 0 w 3723451"/>
                  <a:gd name="T1" fmla="*/ 27641 h 932950"/>
                  <a:gd name="T2" fmla="*/ 116678 w 3723451"/>
                  <a:gd name="T3" fmla="*/ 326 h 932950"/>
                  <a:gd name="T4" fmla="*/ 330493 w 3723451"/>
                  <a:gd name="T5" fmla="*/ 63042 h 932950"/>
                  <a:gd name="T6" fmla="*/ 534476 w 3723451"/>
                  <a:gd name="T7" fmla="*/ 0 h 932950"/>
                  <a:gd name="T8" fmla="*/ 663105 w 3723451"/>
                  <a:gd name="T9" fmla="*/ 25086 h 932950"/>
                  <a:gd name="T10" fmla="*/ 567405 w 3723451"/>
                  <a:gd name="T11" fmla="*/ 55934 h 932950"/>
                  <a:gd name="T12" fmla="*/ 536594 w 3723451"/>
                  <a:gd name="T13" fmla="*/ 47618 h 932950"/>
                  <a:gd name="T14" fmla="*/ 334250 w 3723451"/>
                  <a:gd name="T15" fmla="*/ 112983 h 932950"/>
                  <a:gd name="T16" fmla="*/ 126730 w 3723451"/>
                  <a:gd name="T17" fmla="*/ 50022 h 932950"/>
                  <a:gd name="T18" fmla="*/ 93179 w 3723451"/>
                  <a:gd name="T19" fmla="*/ 56817 h 932950"/>
                  <a:gd name="T20" fmla="*/ 0 w 3723451"/>
                  <a:gd name="T21" fmla="*/ 27641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51" name="Freeform 650">
                <a:extLst>
                  <a:ext uri="{FF2B5EF4-FFF2-40B4-BE49-F238E27FC236}">
                    <a16:creationId xmlns:a16="http://schemas.microsoft.com/office/drawing/2014/main" id="{EAC85286-FFF1-3B4E-9374-143D62A31F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980" y="1729634"/>
                <a:ext cx="242704" cy="95330"/>
              </a:xfrm>
              <a:custGeom>
                <a:avLst/>
                <a:gdLst>
                  <a:gd name="T0" fmla="*/ 0 w 1366596"/>
                  <a:gd name="T1" fmla="*/ 0 h 809868"/>
                  <a:gd name="T2" fmla="*/ 242704 w 1366596"/>
                  <a:gd name="T3" fmla="*/ 73664 h 809868"/>
                  <a:gd name="T4" fmla="*/ 153631 w 1366596"/>
                  <a:gd name="T5" fmla="*/ 95330 h 809868"/>
                  <a:gd name="T6" fmla="*/ 817 w 1366596"/>
                  <a:gd name="T7" fmla="*/ 50373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52" name="Freeform 651">
                <a:extLst>
                  <a:ext uri="{FF2B5EF4-FFF2-40B4-BE49-F238E27FC236}">
                    <a16:creationId xmlns:a16="http://schemas.microsoft.com/office/drawing/2014/main" id="{64096211-CF01-B845-9960-EF8E9946F5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1578" y="1733166"/>
                <a:ext cx="238369" cy="95328"/>
              </a:xfrm>
              <a:custGeom>
                <a:avLst/>
                <a:gdLst>
                  <a:gd name="T0" fmla="*/ 235115 w 1348191"/>
                  <a:gd name="T1" fmla="*/ 0 h 791462"/>
                  <a:gd name="T2" fmla="*/ 238369 w 1348191"/>
                  <a:gd name="T3" fmla="*/ 46001 h 791462"/>
                  <a:gd name="T4" fmla="*/ 86236 w 1348191"/>
                  <a:gd name="T5" fmla="*/ 95328 h 791462"/>
                  <a:gd name="T6" fmla="*/ 0 w 1348191"/>
                  <a:gd name="T7" fmla="*/ 73713 h 791462"/>
                  <a:gd name="T8" fmla="*/ 235115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53" name="Straight Connector 652">
                <a:extLst>
                  <a:ext uri="{FF2B5EF4-FFF2-40B4-BE49-F238E27FC236}">
                    <a16:creationId xmlns:a16="http://schemas.microsoft.com/office/drawing/2014/main" id="{0287B6D5-6D0F-CF4C-8B67-05740EC53E2E}"/>
                  </a:ext>
                </a:extLst>
              </p:cNvPr>
              <p:cNvCxnSpPr>
                <a:cxnSpLocks noChangeShapeType="1"/>
                <a:endCxn id="648" idx="2"/>
              </p:cNvCxnSpPr>
              <p:nvPr/>
            </p:nvCxnSpPr>
            <p:spPr bwMode="auto">
              <a:xfrm flipH="1" flipV="1">
                <a:off x="1870543" y="1740227"/>
                <a:ext cx="4335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4" name="Straight Connector 653">
                <a:extLst>
                  <a:ext uri="{FF2B5EF4-FFF2-40B4-BE49-F238E27FC236}">
                    <a16:creationId xmlns:a16="http://schemas.microsoft.com/office/drawing/2014/main" id="{C69BF3D7-761B-C04F-B483-82D0E9895B6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7385" y="1736695"/>
                <a:ext cx="4335" cy="123576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0658" name="Group 347">
              <a:extLst>
                <a:ext uri="{FF2B5EF4-FFF2-40B4-BE49-F238E27FC236}">
                  <a16:creationId xmlns:a16="http://schemas.microsoft.com/office/drawing/2014/main" id="{4A8EC516-CA66-BE47-B65F-5811D02DC7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92DE6EDE-8303-C14D-8506-A4CD96A6E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6349" y="1695744"/>
                <a:ext cx="1122510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5EBE049C-C1B4-854C-9252-B29A53D544A4}"/>
                  </a:ext>
                </a:extLst>
              </p:cNvPr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F66F4CB2-793B-0845-B585-877EFA304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2017" y="1575700"/>
                <a:ext cx="1122507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640" name="Freeform 639">
                <a:extLst>
                  <a:ext uri="{FF2B5EF4-FFF2-40B4-BE49-F238E27FC236}">
                    <a16:creationId xmlns:a16="http://schemas.microsoft.com/office/drawing/2014/main" id="{42AD5625-0B00-1A4E-A11B-6BFBB0CC8DD1}"/>
                  </a:ext>
                </a:extLst>
              </p:cNvPr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1" name="Freeform 640">
                <a:extLst>
                  <a:ext uri="{FF2B5EF4-FFF2-40B4-BE49-F238E27FC236}">
                    <a16:creationId xmlns:a16="http://schemas.microsoft.com/office/drawing/2014/main" id="{CA367C0B-561F-994F-A680-43411B026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718" y="1632191"/>
                <a:ext cx="663105" cy="112983"/>
              </a:xfrm>
              <a:custGeom>
                <a:avLst/>
                <a:gdLst>
                  <a:gd name="T0" fmla="*/ 0 w 3723451"/>
                  <a:gd name="T1" fmla="*/ 27641 h 932950"/>
                  <a:gd name="T2" fmla="*/ 116678 w 3723451"/>
                  <a:gd name="T3" fmla="*/ 326 h 932950"/>
                  <a:gd name="T4" fmla="*/ 330493 w 3723451"/>
                  <a:gd name="T5" fmla="*/ 63042 h 932950"/>
                  <a:gd name="T6" fmla="*/ 534476 w 3723451"/>
                  <a:gd name="T7" fmla="*/ 0 h 932950"/>
                  <a:gd name="T8" fmla="*/ 663105 w 3723451"/>
                  <a:gd name="T9" fmla="*/ 25086 h 932950"/>
                  <a:gd name="T10" fmla="*/ 567405 w 3723451"/>
                  <a:gd name="T11" fmla="*/ 55934 h 932950"/>
                  <a:gd name="T12" fmla="*/ 536594 w 3723451"/>
                  <a:gd name="T13" fmla="*/ 47618 h 932950"/>
                  <a:gd name="T14" fmla="*/ 334250 w 3723451"/>
                  <a:gd name="T15" fmla="*/ 112983 h 932950"/>
                  <a:gd name="T16" fmla="*/ 126730 w 3723451"/>
                  <a:gd name="T17" fmla="*/ 50022 h 932950"/>
                  <a:gd name="T18" fmla="*/ 93179 w 3723451"/>
                  <a:gd name="T19" fmla="*/ 56817 h 932950"/>
                  <a:gd name="T20" fmla="*/ 0 w 3723451"/>
                  <a:gd name="T21" fmla="*/ 27641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42" name="Freeform 641">
                <a:extLst>
                  <a:ext uri="{FF2B5EF4-FFF2-40B4-BE49-F238E27FC236}">
                    <a16:creationId xmlns:a16="http://schemas.microsoft.com/office/drawing/2014/main" id="{84A68BEB-80AC-8443-9568-BF0ED45F13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5119" y="1727521"/>
                <a:ext cx="247040" cy="95328"/>
              </a:xfrm>
              <a:custGeom>
                <a:avLst/>
                <a:gdLst>
                  <a:gd name="T0" fmla="*/ 0 w 1366596"/>
                  <a:gd name="T1" fmla="*/ 0 h 809868"/>
                  <a:gd name="T2" fmla="*/ 247040 w 1366596"/>
                  <a:gd name="T3" fmla="*/ 73663 h 809868"/>
                  <a:gd name="T4" fmla="*/ 156375 w 1366596"/>
                  <a:gd name="T5" fmla="*/ 95328 h 809868"/>
                  <a:gd name="T6" fmla="*/ 832 w 1366596"/>
                  <a:gd name="T7" fmla="*/ 50372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43" name="Freeform 642">
                <a:extLst>
                  <a:ext uri="{FF2B5EF4-FFF2-40B4-BE49-F238E27FC236}">
                    <a16:creationId xmlns:a16="http://schemas.microsoft.com/office/drawing/2014/main" id="{A2A19C0C-4BB8-3A4C-8EA0-E0133A778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8717" y="1731051"/>
                <a:ext cx="242704" cy="95330"/>
              </a:xfrm>
              <a:custGeom>
                <a:avLst/>
                <a:gdLst>
                  <a:gd name="T0" fmla="*/ 239391 w 1348191"/>
                  <a:gd name="T1" fmla="*/ 0 h 791462"/>
                  <a:gd name="T2" fmla="*/ 242704 w 1348191"/>
                  <a:gd name="T3" fmla="*/ 46002 h 791462"/>
                  <a:gd name="T4" fmla="*/ 87804 w 1348191"/>
                  <a:gd name="T5" fmla="*/ 95330 h 791462"/>
                  <a:gd name="T6" fmla="*/ 0 w 1348191"/>
                  <a:gd name="T7" fmla="*/ 73714 h 791462"/>
                  <a:gd name="T8" fmla="*/ 239391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44" name="Straight Connector 643">
                <a:extLst>
                  <a:ext uri="{FF2B5EF4-FFF2-40B4-BE49-F238E27FC236}">
                    <a16:creationId xmlns:a16="http://schemas.microsoft.com/office/drawing/2014/main" id="{01A7CD5F-42D0-5B4A-875A-C311359F2C89}"/>
                  </a:ext>
                </a:extLst>
              </p:cNvPr>
              <p:cNvCxnSpPr>
                <a:cxnSpLocks noChangeShapeType="1"/>
                <a:endCxn id="639" idx="2"/>
              </p:cNvCxnSpPr>
              <p:nvPr/>
            </p:nvCxnSpPr>
            <p:spPr bwMode="auto">
              <a:xfrm flipH="1" flipV="1">
                <a:off x="1872017" y="1738112"/>
                <a:ext cx="4333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5" name="Straight Connector 644">
                <a:extLst>
                  <a:ext uri="{FF2B5EF4-FFF2-40B4-BE49-F238E27FC236}">
                    <a16:creationId xmlns:a16="http://schemas.microsoft.com/office/drawing/2014/main" id="{12420806-6E0B-3C4D-B41F-9822ABF01F3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4524" y="1734582"/>
                <a:ext cx="4335" cy="1235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0659" name="Group 347">
              <a:extLst>
                <a:ext uri="{FF2B5EF4-FFF2-40B4-BE49-F238E27FC236}">
                  <a16:creationId xmlns:a16="http://schemas.microsoft.com/office/drawing/2014/main" id="{AD4F1EB7-A63C-A54D-B8E8-8DB0484977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628" name="Oval 627">
                <a:extLst>
                  <a:ext uri="{FF2B5EF4-FFF2-40B4-BE49-F238E27FC236}">
                    <a16:creationId xmlns:a16="http://schemas.microsoft.com/office/drawing/2014/main" id="{B8EB1C33-2DF3-A24C-8B21-D68A9DE2B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3595" y="1697832"/>
                <a:ext cx="1126842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629" name="Rectangle 628">
                <a:extLst>
                  <a:ext uri="{FF2B5EF4-FFF2-40B4-BE49-F238E27FC236}">
                    <a16:creationId xmlns:a16="http://schemas.microsoft.com/office/drawing/2014/main" id="{350E1855-B826-8444-9590-A337734932CA}"/>
                  </a:ext>
                </a:extLst>
              </p:cNvPr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6630F145-CBD5-6F4A-A116-03AD8C5BA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69259" y="1577788"/>
                <a:ext cx="1126842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77"/>
                </a:endParaRPr>
              </a:p>
            </p:txBody>
          </p:sp>
          <p:sp>
            <p:nvSpPr>
              <p:cNvPr id="631" name="Freeform 630">
                <a:extLst>
                  <a:ext uri="{FF2B5EF4-FFF2-40B4-BE49-F238E27FC236}">
                    <a16:creationId xmlns:a16="http://schemas.microsoft.com/office/drawing/2014/main" id="{00F03449-61DC-3F4C-8E18-0B7B245DA34E}"/>
                  </a:ext>
                </a:extLst>
              </p:cNvPr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2" name="Freeform 631">
                <a:extLst>
                  <a:ext uri="{FF2B5EF4-FFF2-40B4-BE49-F238E27FC236}">
                    <a16:creationId xmlns:a16="http://schemas.microsoft.com/office/drawing/2014/main" id="{1E56F331-0398-BA4E-8FC5-E7EDAFAFB7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3296" y="1634279"/>
                <a:ext cx="663105" cy="112983"/>
              </a:xfrm>
              <a:custGeom>
                <a:avLst/>
                <a:gdLst>
                  <a:gd name="T0" fmla="*/ 0 w 3723451"/>
                  <a:gd name="T1" fmla="*/ 27641 h 932950"/>
                  <a:gd name="T2" fmla="*/ 116678 w 3723451"/>
                  <a:gd name="T3" fmla="*/ 326 h 932950"/>
                  <a:gd name="T4" fmla="*/ 330493 w 3723451"/>
                  <a:gd name="T5" fmla="*/ 63042 h 932950"/>
                  <a:gd name="T6" fmla="*/ 534476 w 3723451"/>
                  <a:gd name="T7" fmla="*/ 0 h 932950"/>
                  <a:gd name="T8" fmla="*/ 663105 w 3723451"/>
                  <a:gd name="T9" fmla="*/ 25086 h 932950"/>
                  <a:gd name="T10" fmla="*/ 567405 w 3723451"/>
                  <a:gd name="T11" fmla="*/ 55934 h 932950"/>
                  <a:gd name="T12" fmla="*/ 536594 w 3723451"/>
                  <a:gd name="T13" fmla="*/ 47618 h 932950"/>
                  <a:gd name="T14" fmla="*/ 334250 w 3723451"/>
                  <a:gd name="T15" fmla="*/ 112983 h 932950"/>
                  <a:gd name="T16" fmla="*/ 126730 w 3723451"/>
                  <a:gd name="T17" fmla="*/ 50022 h 932950"/>
                  <a:gd name="T18" fmla="*/ 93179 w 3723451"/>
                  <a:gd name="T19" fmla="*/ 56817 h 932950"/>
                  <a:gd name="T20" fmla="*/ 0 w 3723451"/>
                  <a:gd name="T21" fmla="*/ 27641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33" name="Freeform 632">
                <a:extLst>
                  <a:ext uri="{FF2B5EF4-FFF2-40B4-BE49-F238E27FC236}">
                    <a16:creationId xmlns:a16="http://schemas.microsoft.com/office/drawing/2014/main" id="{7D2C14A0-F18A-F14F-9983-D1E72661F5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697" y="1729607"/>
                <a:ext cx="242704" cy="95330"/>
              </a:xfrm>
              <a:custGeom>
                <a:avLst/>
                <a:gdLst>
                  <a:gd name="T0" fmla="*/ 0 w 1366596"/>
                  <a:gd name="T1" fmla="*/ 0 h 809868"/>
                  <a:gd name="T2" fmla="*/ 242704 w 1366596"/>
                  <a:gd name="T3" fmla="*/ 73664 h 809868"/>
                  <a:gd name="T4" fmla="*/ 153631 w 1366596"/>
                  <a:gd name="T5" fmla="*/ 95330 h 809868"/>
                  <a:gd name="T6" fmla="*/ 817 w 1366596"/>
                  <a:gd name="T7" fmla="*/ 50373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34" name="Freeform 633">
                <a:extLst>
                  <a:ext uri="{FF2B5EF4-FFF2-40B4-BE49-F238E27FC236}">
                    <a16:creationId xmlns:a16="http://schemas.microsoft.com/office/drawing/2014/main" id="{1F4098AC-C526-F641-8530-16E520A8A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295" y="1733139"/>
                <a:ext cx="238369" cy="95328"/>
              </a:xfrm>
              <a:custGeom>
                <a:avLst/>
                <a:gdLst>
                  <a:gd name="T0" fmla="*/ 235115 w 1348191"/>
                  <a:gd name="T1" fmla="*/ 0 h 791462"/>
                  <a:gd name="T2" fmla="*/ 238369 w 1348191"/>
                  <a:gd name="T3" fmla="*/ 46001 h 791462"/>
                  <a:gd name="T4" fmla="*/ 86236 w 1348191"/>
                  <a:gd name="T5" fmla="*/ 95328 h 791462"/>
                  <a:gd name="T6" fmla="*/ 0 w 1348191"/>
                  <a:gd name="T7" fmla="*/ 73713 h 791462"/>
                  <a:gd name="T8" fmla="*/ 235115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35" name="Straight Connector 634">
                <a:extLst>
                  <a:ext uri="{FF2B5EF4-FFF2-40B4-BE49-F238E27FC236}">
                    <a16:creationId xmlns:a16="http://schemas.microsoft.com/office/drawing/2014/main" id="{A12C4FCD-EF01-6F4B-A2F8-CCCD98C2A40A}"/>
                  </a:ext>
                </a:extLst>
              </p:cNvPr>
              <p:cNvCxnSpPr>
                <a:cxnSpLocks noChangeShapeType="1"/>
                <a:endCxn id="630" idx="2"/>
              </p:cNvCxnSpPr>
              <p:nvPr/>
            </p:nvCxnSpPr>
            <p:spPr bwMode="auto">
              <a:xfrm flipH="1" flipV="1">
                <a:off x="1869259" y="1740200"/>
                <a:ext cx="4335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6" name="Straight Connector 635">
                <a:extLst>
                  <a:ext uri="{FF2B5EF4-FFF2-40B4-BE49-F238E27FC236}">
                    <a16:creationId xmlns:a16="http://schemas.microsoft.com/office/drawing/2014/main" id="{6353A2F6-7E7D-6D49-AA41-341838A4D0F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102" y="1736669"/>
                <a:ext cx="4335" cy="123576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0660" name="Picture 1005" descr="antenna_stylized">
              <a:extLst>
                <a:ext uri="{FF2B5EF4-FFF2-40B4-BE49-F238E27FC236}">
                  <a16:creationId xmlns:a16="http://schemas.microsoft.com/office/drawing/2014/main" id="{B8BB0127-A0C7-A94F-BD41-EC1198F3A9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61" name="Picture 1005" descr="antenna_stylized">
              <a:extLst>
                <a:ext uri="{FF2B5EF4-FFF2-40B4-BE49-F238E27FC236}">
                  <a16:creationId xmlns:a16="http://schemas.microsoft.com/office/drawing/2014/main" id="{1BF05129-4CFE-0A4D-B8E0-4DFF990058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62" name="Picture 1005" descr="antenna_stylized">
              <a:extLst>
                <a:ext uri="{FF2B5EF4-FFF2-40B4-BE49-F238E27FC236}">
                  <a16:creationId xmlns:a16="http://schemas.microsoft.com/office/drawing/2014/main" id="{1E9F472C-F50D-BD43-B9C3-B736550C7D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63" name="Picture 934" descr="antenna_radiation_stylized">
              <a:extLst>
                <a:ext uri="{FF2B5EF4-FFF2-40B4-BE49-F238E27FC236}">
                  <a16:creationId xmlns:a16="http://schemas.microsoft.com/office/drawing/2014/main" id="{47E12C01-76F8-9B4C-BB1E-3AB4807F9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3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4766" grpId="0"/>
      <p:bldP spid="476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>
                <a:latin typeface="Gill Sans MT" charset="0"/>
                <a:ea typeface="ＭＳ Ｐゴシック" charset="-128"/>
              </a:rPr>
              <a:t>Questions on hosts, links, routers</a:t>
            </a:r>
            <a:endParaRPr lang="en-US" altLang="en-US">
              <a:latin typeface="Gill Sans MT" charset="0"/>
              <a:ea typeface="ＭＳ Ｐゴシック" charset="-128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611313"/>
            <a:ext cx="4919663" cy="4648200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 dirty="0"/>
              <a:t>What else are hosts?</a:t>
            </a:r>
          </a:p>
          <a:p>
            <a:pPr>
              <a:buFont typeface="Wingdings" charset="0"/>
              <a:buChar char="v"/>
              <a:defRPr/>
            </a:pPr>
            <a:endParaRPr lang="en-US" dirty="0"/>
          </a:p>
          <a:p>
            <a:pPr marL="347663">
              <a:lnSpc>
                <a:spcPct val="80000"/>
              </a:lnSpc>
              <a:spcBef>
                <a:spcPct val="10000"/>
              </a:spcBef>
              <a:buFont typeface="Wingdings" charset="0"/>
              <a:buChar char="v"/>
              <a:defRPr/>
            </a:pPr>
            <a:r>
              <a:rPr lang="en-US" dirty="0">
                <a:latin typeface="Gill Sans MT" charset="0"/>
              </a:rPr>
              <a:t>Are they comm. Links? </a:t>
            </a:r>
          </a:p>
          <a:p>
            <a:pPr marL="804863" lvl="1">
              <a:lnSpc>
                <a:spcPct val="80000"/>
              </a:lnSpc>
              <a:spcBef>
                <a:spcPct val="10000"/>
              </a:spcBef>
              <a:buFont typeface="Wingdings" charset="0"/>
              <a:buChar char="§"/>
              <a:defRPr/>
            </a:pPr>
            <a:r>
              <a:rPr lang="en-US" dirty="0">
                <a:latin typeface="Gill Sans MT" charset="0"/>
              </a:rPr>
              <a:t>Phone-wireless AP?</a:t>
            </a:r>
          </a:p>
          <a:p>
            <a:pPr marL="804863" lvl="1">
              <a:lnSpc>
                <a:spcPct val="80000"/>
              </a:lnSpc>
              <a:spcBef>
                <a:spcPct val="10000"/>
              </a:spcBef>
              <a:buFont typeface="Wingdings" charset="0"/>
              <a:buChar char="§"/>
              <a:defRPr/>
            </a:pPr>
            <a:r>
              <a:rPr lang="en-US" dirty="0">
                <a:latin typeface="Gill Sans MT" charset="0"/>
              </a:rPr>
              <a:t>Phone-base station?</a:t>
            </a:r>
          </a:p>
          <a:p>
            <a:pPr marL="804863" lvl="1">
              <a:lnSpc>
                <a:spcPct val="80000"/>
              </a:lnSpc>
              <a:spcBef>
                <a:spcPct val="10000"/>
              </a:spcBef>
              <a:buFont typeface="Wingdings" charset="0"/>
              <a:buChar char="§"/>
              <a:defRPr/>
            </a:pPr>
            <a:r>
              <a:rPr lang="en-US" dirty="0">
                <a:latin typeface="Gill Sans MT" charset="0"/>
              </a:rPr>
              <a:t>Router-to-router?</a:t>
            </a:r>
          </a:p>
          <a:p>
            <a:pPr marL="804863" lvl="1">
              <a:lnSpc>
                <a:spcPct val="80000"/>
              </a:lnSpc>
              <a:spcBef>
                <a:spcPct val="10000"/>
              </a:spcBef>
              <a:buFont typeface="Wingdings" charset="0"/>
              <a:buChar char="§"/>
              <a:defRPr/>
            </a:pPr>
            <a:r>
              <a:rPr lang="en-US" dirty="0">
                <a:latin typeface="Gill Sans MT" charset="0"/>
              </a:rPr>
              <a:t>Router-to-server?</a:t>
            </a:r>
          </a:p>
          <a:p>
            <a:pPr marL="804863" lvl="1">
              <a:lnSpc>
                <a:spcPct val="80000"/>
              </a:lnSpc>
              <a:spcBef>
                <a:spcPct val="10000"/>
              </a:spcBef>
              <a:buFont typeface="Wingdings" charset="0"/>
              <a:buChar char="§"/>
              <a:defRPr/>
            </a:pPr>
            <a:endParaRPr lang="en-US" dirty="0">
              <a:latin typeface="Gill Sans MT" charset="0"/>
            </a:endParaRPr>
          </a:p>
          <a:p>
            <a:pPr marL="404813">
              <a:lnSpc>
                <a:spcPct val="80000"/>
              </a:lnSpc>
              <a:spcBef>
                <a:spcPct val="10000"/>
              </a:spcBef>
              <a:buFont typeface="Wingdings" charset="0"/>
              <a:buChar char="v"/>
              <a:defRPr/>
            </a:pPr>
            <a:r>
              <a:rPr lang="en-US" dirty="0">
                <a:latin typeface="Gill Sans MT"/>
                <a:cs typeface="Gill Sans MT"/>
              </a:rPr>
              <a:t>How to differ routers and switches from end-hosts?</a:t>
            </a:r>
          </a:p>
          <a:p>
            <a:pPr marL="804863" lvl="1">
              <a:lnSpc>
                <a:spcPct val="80000"/>
              </a:lnSpc>
              <a:spcBef>
                <a:spcPct val="10000"/>
              </a:spcBef>
              <a:buFont typeface="Wingdings" charset="0"/>
              <a:buChar char="§"/>
              <a:defRPr/>
            </a:pPr>
            <a:r>
              <a:rPr lang="en-US" dirty="0">
                <a:latin typeface="Gill Sans MT"/>
                <a:cs typeface="Gill Sans MT"/>
              </a:rPr>
              <a:t>Routers: in-between</a:t>
            </a:r>
          </a:p>
          <a:p>
            <a:pPr marL="804863" lvl="1">
              <a:lnSpc>
                <a:spcPct val="80000"/>
              </a:lnSpc>
              <a:spcBef>
                <a:spcPct val="10000"/>
              </a:spcBef>
              <a:buFont typeface="Wingdings" charset="0"/>
              <a:buChar char="§"/>
              <a:defRPr/>
            </a:pPr>
            <a:r>
              <a:rPr lang="en-US" dirty="0">
                <a:latin typeface="Gill Sans MT"/>
                <a:cs typeface="Gill Sans MT"/>
              </a:rPr>
              <a:t>No network apps running (only interconnection, no web/email/</a:t>
            </a:r>
            <a:r>
              <a:rPr lang="en-US" dirty="0" err="1">
                <a:latin typeface="Gill Sans MT"/>
                <a:cs typeface="Gill Sans MT"/>
              </a:rPr>
              <a:t>etc</a:t>
            </a:r>
            <a:r>
              <a:rPr lang="en-US" dirty="0">
                <a:latin typeface="Gill Sans MT"/>
                <a:cs typeface="Gill Sans MT"/>
              </a:rPr>
              <a:t>)</a:t>
            </a:r>
            <a:endParaRPr lang="en-US" dirty="0">
              <a:latin typeface="Gill Sans MT" charset="0"/>
            </a:endParaRPr>
          </a:p>
          <a:p>
            <a:pPr>
              <a:buFont typeface="Wingdings" charset="0"/>
              <a:buChar char="v"/>
              <a:defRPr/>
            </a:pPr>
            <a:endParaRPr lang="en-US" dirty="0"/>
          </a:p>
          <a:p>
            <a:pPr>
              <a:buFont typeface="Wingdings" charset="0"/>
              <a:buChar char="v"/>
              <a:defRPr/>
            </a:pPr>
            <a:endParaRPr lang="en-US" dirty="0"/>
          </a:p>
        </p:txBody>
      </p:sp>
      <p:grpSp>
        <p:nvGrpSpPr>
          <p:cNvPr id="29699" name="Group 1"/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29700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1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2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703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30053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0054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29704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5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6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7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8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9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0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7 w 1940"/>
                <a:gd name="T1" fmla="*/ 2147483647 h 1049"/>
                <a:gd name="T2" fmla="*/ 2147483647 w 1940"/>
                <a:gd name="T3" fmla="*/ 2147483647 h 1049"/>
                <a:gd name="T4" fmla="*/ 2147483647 w 1940"/>
                <a:gd name="T5" fmla="*/ 2147483647 h 1049"/>
                <a:gd name="T6" fmla="*/ 2147483647 w 1940"/>
                <a:gd name="T7" fmla="*/ 2147483647 h 1049"/>
                <a:gd name="T8" fmla="*/ 2147483647 w 1940"/>
                <a:gd name="T9" fmla="*/ 2147483647 h 1049"/>
                <a:gd name="T10" fmla="*/ 2147483647 w 1940"/>
                <a:gd name="T11" fmla="*/ 2147483647 h 1049"/>
                <a:gd name="T12" fmla="*/ 2147483647 w 1940"/>
                <a:gd name="T13" fmla="*/ 2147483647 h 1049"/>
                <a:gd name="T14" fmla="*/ 2147483647 w 1940"/>
                <a:gd name="T15" fmla="*/ 2147483647 h 1049"/>
                <a:gd name="T16" fmla="*/ 2147483647 w 1940"/>
                <a:gd name="T17" fmla="*/ 2147483647 h 1049"/>
                <a:gd name="T18" fmla="*/ 2147483647 w 1940"/>
                <a:gd name="T19" fmla="*/ 2147483647 h 1049"/>
                <a:gd name="T20" fmla="*/ 2147483647 w 1940"/>
                <a:gd name="T21" fmla="*/ 2147483647 h 1049"/>
                <a:gd name="T22" fmla="*/ 2147483647 w 1940"/>
                <a:gd name="T23" fmla="*/ 2147483647 h 1049"/>
                <a:gd name="T24" fmla="*/ 2147483647 w 1940"/>
                <a:gd name="T25" fmla="*/ 2147483647 h 1049"/>
                <a:gd name="T26" fmla="*/ 2147483647 w 1940"/>
                <a:gd name="T27" fmla="*/ 2147483647 h 1049"/>
                <a:gd name="T28" fmla="*/ 2147483647 w 1940"/>
                <a:gd name="T29" fmla="*/ 2147483647 h 1049"/>
                <a:gd name="T30" fmla="*/ 2147483647 w 1940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1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2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3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4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5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6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7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8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9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0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1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2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3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4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5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6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7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8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9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0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1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2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733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30051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052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9734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0049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050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9735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0047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048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9736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30045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046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9737" name="Picture 603" descr="car_icon_small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9738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30043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044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9739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3003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3003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3003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30038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0041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42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039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40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40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3002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3002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3002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30030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0033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34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031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32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41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3001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3002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3002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30022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0025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26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023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24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42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3001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3001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3001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30014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0017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18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015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16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743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744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3000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3000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3000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30006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0009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10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007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08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45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999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999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999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9998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0001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02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999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00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46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998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998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998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9990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9993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94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991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92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47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2997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998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998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9982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9985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86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983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84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48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2997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997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997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9974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9977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78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975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76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49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2996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996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996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9966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9969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70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967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68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50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2995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995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995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9958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9961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62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959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60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51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2994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994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994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9950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9953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54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951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52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52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29945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946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9753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29943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944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9754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29925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9928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29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30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31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32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33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34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35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36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37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38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39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40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41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42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29926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927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9755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/>
                <a:t>mobile network</a:t>
              </a:r>
            </a:p>
          </p:txBody>
        </p:sp>
        <p:sp>
          <p:nvSpPr>
            <p:cNvPr id="29756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/>
                <a:t>global ISP</a:t>
              </a:r>
            </a:p>
          </p:txBody>
        </p:sp>
        <p:sp>
          <p:nvSpPr>
            <p:cNvPr id="29757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/>
                <a:t>regional ISP</a:t>
              </a:r>
            </a:p>
          </p:txBody>
        </p:sp>
        <p:sp>
          <p:nvSpPr>
            <p:cNvPr id="29758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network</a:t>
              </a:r>
            </a:p>
          </p:txBody>
        </p:sp>
        <p:sp>
          <p:nvSpPr>
            <p:cNvPr id="29759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       network</a:t>
              </a:r>
            </a:p>
          </p:txBody>
        </p:sp>
        <p:grpSp>
          <p:nvGrpSpPr>
            <p:cNvPr id="29760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29893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3 h 2742"/>
                  <a:gd name="T4" fmla="*/ 2 w 354"/>
                  <a:gd name="T5" fmla="*/ 3 h 2742"/>
                  <a:gd name="T6" fmla="*/ 0 w 354"/>
                  <a:gd name="T7" fmla="*/ 3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94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9895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3 h 2537"/>
                  <a:gd name="T4" fmla="*/ 2 w 211"/>
                  <a:gd name="T5" fmla="*/ 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96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3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97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9898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9923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9924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9899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9900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9921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9922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9901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9902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9903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9919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9920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9904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2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9905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9917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9918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9906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9907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2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08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3 h 288"/>
                  <a:gd name="T4" fmla="*/ 2 w 304"/>
                  <a:gd name="T5" fmla="*/ 3 h 288"/>
                  <a:gd name="T6" fmla="*/ 2 w 304"/>
                  <a:gd name="T7" fmla="*/ 3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09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9910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3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11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9912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9913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9914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9915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9916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9761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29861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3 h 2742"/>
                  <a:gd name="T4" fmla="*/ 2 w 354"/>
                  <a:gd name="T5" fmla="*/ 3 h 2742"/>
                  <a:gd name="T6" fmla="*/ 0 w 354"/>
                  <a:gd name="T7" fmla="*/ 3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62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9863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3 h 2537"/>
                  <a:gd name="T4" fmla="*/ 2 w 211"/>
                  <a:gd name="T5" fmla="*/ 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64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3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65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9866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9891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9892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9867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9868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9889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9890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9869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9870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9871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9887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9888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9872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2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9873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9885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9886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9874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9875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2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76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3 h 288"/>
                  <a:gd name="T4" fmla="*/ 2 w 304"/>
                  <a:gd name="T5" fmla="*/ 3 h 288"/>
                  <a:gd name="T6" fmla="*/ 2 w 304"/>
                  <a:gd name="T7" fmla="*/ 3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77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9878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3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79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9880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9881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9882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9883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9884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9762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29838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839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840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9841" name="Picture 1020" descr="screen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842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43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44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45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46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47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9848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9855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56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57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58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59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60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849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50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51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52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53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54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63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29815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816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817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9818" name="Picture 1068" descr="screen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819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20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21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22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23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24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9825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9832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33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34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35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36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37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826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27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28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29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30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31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64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29792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793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794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9795" name="Picture 1118" descr="screen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796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97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98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99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00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01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9802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9809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10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11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12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13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14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803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04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05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06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07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08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65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29790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791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9766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29767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768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769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9770" name="Picture 1146" descr="screen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771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72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73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74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75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76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9777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9784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85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86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87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88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89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778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79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80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81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82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83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3255959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2|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heme/theme1.xml><?xml version="1.0" encoding="utf-8"?>
<a:theme xmlns:a="http://schemas.openxmlformats.org/drawingml/2006/main" name="12_Default Design">
  <a:themeElements>
    <a:clrScheme name="1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2_Default Design">
      <a:majorFont>
        <a:latin typeface="Gill Sans MT"/>
        <a:ea typeface=""/>
        <a:cs typeface="Arial"/>
      </a:majorFont>
      <a:minorFont>
        <a:latin typeface="Gill Sans MT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31922</TotalTime>
  <Words>8704</Words>
  <Application>Microsoft Macintosh PowerPoint</Application>
  <PresentationFormat>On-screen Show (4:3)</PresentationFormat>
  <Paragraphs>1796</Paragraphs>
  <Slides>78</Slides>
  <Notes>62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90" baseType="lpstr">
      <vt:lpstr>ＭＳ Ｐゴシック</vt:lpstr>
      <vt:lpstr>Arial</vt:lpstr>
      <vt:lpstr>Calibri</vt:lpstr>
      <vt:lpstr>Comic Sans MS</vt:lpstr>
      <vt:lpstr>Courier New</vt:lpstr>
      <vt:lpstr>Gill Sans MT</vt:lpstr>
      <vt:lpstr>Tahoma</vt:lpstr>
      <vt:lpstr>Times New Roman</vt:lpstr>
      <vt:lpstr>Wingdings</vt:lpstr>
      <vt:lpstr>12_Default Design</vt:lpstr>
      <vt:lpstr>Clip</vt:lpstr>
      <vt:lpstr>Equation</vt:lpstr>
      <vt:lpstr>Internet: A Brief Overview</vt:lpstr>
      <vt:lpstr>Chapter 1: introduction</vt:lpstr>
      <vt:lpstr>Chapter 1: roadmap</vt:lpstr>
      <vt:lpstr>1.1 What is the Internet?</vt:lpstr>
      <vt:lpstr>1.1 What is the Internet?</vt:lpstr>
      <vt:lpstr>1.1 What is the Internet?</vt:lpstr>
      <vt:lpstr>1.1 What is the Internet?</vt:lpstr>
      <vt:lpstr>What’s the Internet: “nuts and bolts” view</vt:lpstr>
      <vt:lpstr>Questions on hosts, links, routers</vt:lpstr>
      <vt:lpstr>A closer look at network structure:</vt:lpstr>
      <vt:lpstr>Access networks and physical media</vt:lpstr>
      <vt:lpstr>Common Access Networks</vt:lpstr>
      <vt:lpstr>Access network: digital subscriber line (DSL)</vt:lpstr>
      <vt:lpstr>PowerPoint Presentation</vt:lpstr>
      <vt:lpstr>PowerPoint Presentation</vt:lpstr>
      <vt:lpstr>Enterprise access networks (Ethernet)</vt:lpstr>
      <vt:lpstr>Wireless access networks</vt:lpstr>
      <vt:lpstr>Physical media (optional)</vt:lpstr>
      <vt:lpstr>Physical media</vt:lpstr>
      <vt:lpstr>Physical media: coax, fiber</vt:lpstr>
      <vt:lpstr>Physical media: radio</vt:lpstr>
      <vt:lpstr>Chapter 1: roadmap</vt:lpstr>
      <vt:lpstr>Discussion: How to transfer data?</vt:lpstr>
      <vt:lpstr>Two key network-core functions</vt:lpstr>
      <vt:lpstr>Network core: packet-switching</vt:lpstr>
      <vt:lpstr>Host: sends packets of data</vt:lpstr>
      <vt:lpstr>Packet-switching: store-and-forward</vt:lpstr>
      <vt:lpstr>Alternative core: circuit switching</vt:lpstr>
      <vt:lpstr>Circuit switching: FDM versus TDM</vt:lpstr>
      <vt:lpstr>Discussion:  Packet switching vs. circuit switching</vt:lpstr>
      <vt:lpstr>Packet switching versus circuit switching</vt:lpstr>
      <vt:lpstr>How to calculate N in the example?</vt:lpstr>
      <vt:lpstr>More on “how to calculate N?”</vt:lpstr>
      <vt:lpstr>More on “how to calculate N?”</vt:lpstr>
      <vt:lpstr>PowerPoint Presentation</vt:lpstr>
      <vt:lpstr>PowerPoint Presentation</vt:lpstr>
      <vt:lpstr>Finally, </vt:lpstr>
      <vt:lpstr>Internet structure (Optional)</vt:lpstr>
      <vt:lpstr>Option 1: all inter-connected? </vt:lpstr>
      <vt:lpstr>Option 2: one Global ISP?</vt:lpstr>
      <vt:lpstr>PowerPoint Presentation</vt:lpstr>
      <vt:lpstr>PowerPoint Presentation</vt:lpstr>
      <vt:lpstr>PowerPoint Presentation</vt:lpstr>
      <vt:lpstr>Internet structure: network of networks</vt:lpstr>
      <vt:lpstr>Internet structure: network of networks</vt:lpstr>
      <vt:lpstr>Chapter 1: roadmap</vt:lpstr>
      <vt:lpstr>Host: sends packets of data (Recap)</vt:lpstr>
      <vt:lpstr>Store-and-forward: transmission delay</vt:lpstr>
      <vt:lpstr>Follow-up questions</vt:lpstr>
      <vt:lpstr>Packet Switching: queueing delay, loss</vt:lpstr>
      <vt:lpstr>How do loss and delay occur?</vt:lpstr>
      <vt:lpstr>Four sources of packet delay</vt:lpstr>
      <vt:lpstr>PowerPoint Presentation</vt:lpstr>
      <vt:lpstr>Caravan analogy</vt:lpstr>
      <vt:lpstr>Caravan analogy (more)</vt:lpstr>
      <vt:lpstr>Queueing delay (revisited)</vt:lpstr>
      <vt:lpstr>“Real” Internet delays and routes</vt:lpstr>
      <vt:lpstr>“Real” Internet delays, routes</vt:lpstr>
      <vt:lpstr>Demo in Class</vt:lpstr>
      <vt:lpstr>Packet loss</vt:lpstr>
      <vt:lpstr>Throughput</vt:lpstr>
      <vt:lpstr>Throughput (more)</vt:lpstr>
      <vt:lpstr>Throughput: Internet scenario</vt:lpstr>
      <vt:lpstr>Chapter 1: roadmap</vt:lpstr>
      <vt:lpstr>PowerPoint Presentation</vt:lpstr>
      <vt:lpstr>PowerPoint Presentation</vt:lpstr>
      <vt:lpstr>What’s a protocol?</vt:lpstr>
      <vt:lpstr>Protocol “layers”</vt:lpstr>
      <vt:lpstr>Internet Protocol “layers” </vt:lpstr>
      <vt:lpstr>Why Layering?</vt:lpstr>
      <vt:lpstr>Analog: air travel</vt:lpstr>
      <vt:lpstr>Layering of airline functionality</vt:lpstr>
      <vt:lpstr>Layering in Internet protocol stack</vt:lpstr>
      <vt:lpstr>Layering in Internet protocol stack</vt:lpstr>
      <vt:lpstr>ISO/OSI reference model</vt:lpstr>
      <vt:lpstr>Encapsulation &amp; Decapsulation</vt:lpstr>
      <vt:lpstr>Advanced topics (optional)</vt:lpstr>
      <vt:lpstr>Chapter 1: Summary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4th Edition: Chapter 1</dc:title>
  <dc:creator>Jim Kurose and Keith Ross</dc:creator>
  <cp:lastModifiedBy>Microsoft Office User</cp:lastModifiedBy>
  <cp:revision>355</cp:revision>
  <dcterms:created xsi:type="dcterms:W3CDTF">1999-10-08T19:08:27Z</dcterms:created>
  <dcterms:modified xsi:type="dcterms:W3CDTF">2020-03-30T02:36:43Z</dcterms:modified>
</cp:coreProperties>
</file>